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9"/>
  </p:notesMasterIdLst>
  <p:sldIdLst>
    <p:sldId id="256" r:id="rId2"/>
    <p:sldId id="258" r:id="rId3"/>
    <p:sldId id="262" r:id="rId4"/>
    <p:sldId id="260" r:id="rId5"/>
    <p:sldId id="261" r:id="rId6"/>
    <p:sldId id="264" r:id="rId7"/>
    <p:sldId id="265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3441568-F4B4-5A66-2114-1FB45F804BD1}" v="518" dt="2021-08-04T14:36:27.518"/>
    <p1510:client id="{7746AF51-442D-CF56-CA93-CA4C352C68C9}" v="2" dt="2021-07-26T18:24:12.428"/>
    <p1510:client id="{C56814E8-6568-4FD6-8716-F25B772AACB6}" v="6" dt="2021-07-26T17:29:37.630"/>
    <p1510:client id="{D92FC421-40F8-285E-BA78-9D402DB4E09C}" v="750" dt="2021-07-29T01:53:22.37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heresa Gallagher" userId="S::tgallagher@saintrays.org::8fd94abe-01c0-4fe2-9df9-b0db0003b092" providerId="AD" clId="Web-{D92FC421-40F8-285E-BA78-9D402DB4E09C}"/>
    <pc:docChg chg="addSld delSld modSld">
      <pc:chgData name="Theresa Gallagher" userId="S::tgallagher@saintrays.org::8fd94abe-01c0-4fe2-9df9-b0db0003b092" providerId="AD" clId="Web-{D92FC421-40F8-285E-BA78-9D402DB4E09C}" dt="2021-07-29T01:56:10.127" v="537"/>
      <pc:docMkLst>
        <pc:docMk/>
      </pc:docMkLst>
      <pc:sldChg chg="addSp delSp modSp del modNotes">
        <pc:chgData name="Theresa Gallagher" userId="S::tgallagher@saintrays.org::8fd94abe-01c0-4fe2-9df9-b0db0003b092" providerId="AD" clId="Web-{D92FC421-40F8-285E-BA78-9D402DB4E09C}" dt="2021-07-28T23:58:40.263" v="311"/>
        <pc:sldMkLst>
          <pc:docMk/>
          <pc:sldMk cId="109857222" sldId="256"/>
        </pc:sldMkLst>
        <pc:spChg chg="add del">
          <ac:chgData name="Theresa Gallagher" userId="S::tgallagher@saintrays.org::8fd94abe-01c0-4fe2-9df9-b0db0003b092" providerId="AD" clId="Web-{D92FC421-40F8-285E-BA78-9D402DB4E09C}" dt="2021-07-26T18:30:13.650" v="1"/>
          <ac:spMkLst>
            <pc:docMk/>
            <pc:sldMk cId="109857222" sldId="256"/>
            <ac:spMk id="2" creationId="{4AAF8589-23D5-4A44-8E4A-278B9D34B43A}"/>
          </ac:spMkLst>
        </pc:spChg>
        <pc:picChg chg="mod">
          <ac:chgData name="Theresa Gallagher" userId="S::tgallagher@saintrays.org::8fd94abe-01c0-4fe2-9df9-b0db0003b092" providerId="AD" clId="Web-{D92FC421-40F8-285E-BA78-9D402DB4E09C}" dt="2021-07-26T18:31:10.761" v="4" actId="14100"/>
          <ac:picMkLst>
            <pc:docMk/>
            <pc:sldMk cId="109857222" sldId="256"/>
            <ac:picMk id="4" creationId="{C5BF9441-26E2-4ECA-99C5-45A502B8CE60}"/>
          </ac:picMkLst>
        </pc:picChg>
      </pc:sldChg>
      <pc:sldChg chg="addSp modSp new mod setBg">
        <pc:chgData name="Theresa Gallagher" userId="S::tgallagher@saintrays.org::8fd94abe-01c0-4fe2-9df9-b0db0003b092" providerId="AD" clId="Web-{D92FC421-40F8-285E-BA78-9D402DB4E09C}" dt="2021-07-29T00:01:06.954" v="357"/>
        <pc:sldMkLst>
          <pc:docMk/>
          <pc:sldMk cId="124651509" sldId="256"/>
        </pc:sldMkLst>
        <pc:spChg chg="mod">
          <ac:chgData name="Theresa Gallagher" userId="S::tgallagher@saintrays.org::8fd94abe-01c0-4fe2-9df9-b0db0003b092" providerId="AD" clId="Web-{D92FC421-40F8-285E-BA78-9D402DB4E09C}" dt="2021-07-29T00:01:06.954" v="357"/>
          <ac:spMkLst>
            <pc:docMk/>
            <pc:sldMk cId="124651509" sldId="256"/>
            <ac:spMk id="2" creationId="{E65B63A0-9887-4878-A1B9-358A373DEB4A}"/>
          </ac:spMkLst>
        </pc:spChg>
        <pc:spChg chg="mod">
          <ac:chgData name="Theresa Gallagher" userId="S::tgallagher@saintrays.org::8fd94abe-01c0-4fe2-9df9-b0db0003b092" providerId="AD" clId="Web-{D92FC421-40F8-285E-BA78-9D402DB4E09C}" dt="2021-07-29T00:01:06.954" v="357"/>
          <ac:spMkLst>
            <pc:docMk/>
            <pc:sldMk cId="124651509" sldId="256"/>
            <ac:spMk id="3" creationId="{7F9C89E3-4BA6-46C7-BF58-8A0B675AD738}"/>
          </ac:spMkLst>
        </pc:spChg>
        <pc:spChg chg="add">
          <ac:chgData name="Theresa Gallagher" userId="S::tgallagher@saintrays.org::8fd94abe-01c0-4fe2-9df9-b0db0003b092" providerId="AD" clId="Web-{D92FC421-40F8-285E-BA78-9D402DB4E09C}" dt="2021-07-29T00:01:06.954" v="357"/>
          <ac:spMkLst>
            <pc:docMk/>
            <pc:sldMk cId="124651509" sldId="256"/>
            <ac:spMk id="8" creationId="{EB270761-CC40-4F3F-A916-7E3BC3989348}"/>
          </ac:spMkLst>
        </pc:spChg>
        <pc:spChg chg="add">
          <ac:chgData name="Theresa Gallagher" userId="S::tgallagher@saintrays.org::8fd94abe-01c0-4fe2-9df9-b0db0003b092" providerId="AD" clId="Web-{D92FC421-40F8-285E-BA78-9D402DB4E09C}" dt="2021-07-29T00:01:06.954" v="357"/>
          <ac:spMkLst>
            <pc:docMk/>
            <pc:sldMk cId="124651509" sldId="256"/>
            <ac:spMk id="10" creationId="{2820855C-9FA4-417A-BE67-63C022F81980}"/>
          </ac:spMkLst>
        </pc:spChg>
        <pc:spChg chg="add">
          <ac:chgData name="Theresa Gallagher" userId="S::tgallagher@saintrays.org::8fd94abe-01c0-4fe2-9df9-b0db0003b092" providerId="AD" clId="Web-{D92FC421-40F8-285E-BA78-9D402DB4E09C}" dt="2021-07-29T00:01:06.954" v="357"/>
          <ac:spMkLst>
            <pc:docMk/>
            <pc:sldMk cId="124651509" sldId="256"/>
            <ac:spMk id="12" creationId="{D7E6A49B-1B06-403E-8CC5-ACB38A6BDEEB}"/>
          </ac:spMkLst>
        </pc:spChg>
      </pc:sldChg>
      <pc:sldChg chg="modSp new del">
        <pc:chgData name="Theresa Gallagher" userId="S::tgallagher@saintrays.org::8fd94abe-01c0-4fe2-9df9-b0db0003b092" providerId="AD" clId="Web-{D92FC421-40F8-285E-BA78-9D402DB4E09C}" dt="2021-07-28T23:58:37.950" v="310"/>
        <pc:sldMkLst>
          <pc:docMk/>
          <pc:sldMk cId="1732751614" sldId="257"/>
        </pc:sldMkLst>
        <pc:spChg chg="mod">
          <ac:chgData name="Theresa Gallagher" userId="S::tgallagher@saintrays.org::8fd94abe-01c0-4fe2-9df9-b0db0003b092" providerId="AD" clId="Web-{D92FC421-40F8-285E-BA78-9D402DB4E09C}" dt="2021-07-26T18:51:02.442" v="202" actId="20577"/>
          <ac:spMkLst>
            <pc:docMk/>
            <pc:sldMk cId="1732751614" sldId="257"/>
            <ac:spMk id="2" creationId="{91695471-0565-4F11-81EE-D435D4E16CDB}"/>
          </ac:spMkLst>
        </pc:spChg>
        <pc:spChg chg="mod">
          <ac:chgData name="Theresa Gallagher" userId="S::tgallagher@saintrays.org::8fd94abe-01c0-4fe2-9df9-b0db0003b092" providerId="AD" clId="Web-{D92FC421-40F8-285E-BA78-9D402DB4E09C}" dt="2021-07-26T18:55:12.060" v="306" actId="20577"/>
          <ac:spMkLst>
            <pc:docMk/>
            <pc:sldMk cId="1732751614" sldId="257"/>
            <ac:spMk id="3" creationId="{D04FD2FD-8691-476A-9D1C-484798B46E5B}"/>
          </ac:spMkLst>
        </pc:spChg>
      </pc:sldChg>
      <pc:sldChg chg="modSp new del">
        <pc:chgData name="Theresa Gallagher" userId="S::tgallagher@saintrays.org::8fd94abe-01c0-4fe2-9df9-b0db0003b092" providerId="AD" clId="Web-{D92FC421-40F8-285E-BA78-9D402DB4E09C}" dt="2021-07-29T00:12:01.048" v="408"/>
        <pc:sldMkLst>
          <pc:docMk/>
          <pc:sldMk cId="3954266808" sldId="257"/>
        </pc:sldMkLst>
        <pc:spChg chg="mod">
          <ac:chgData name="Theresa Gallagher" userId="S::tgallagher@saintrays.org::8fd94abe-01c0-4fe2-9df9-b0db0003b092" providerId="AD" clId="Web-{D92FC421-40F8-285E-BA78-9D402DB4E09C}" dt="2021-07-29T00:10:29.608" v="401" actId="20577"/>
          <ac:spMkLst>
            <pc:docMk/>
            <pc:sldMk cId="3954266808" sldId="257"/>
            <ac:spMk id="3" creationId="{D6443BB7-B251-47C4-B802-ACB3C2453DD1}"/>
          </ac:spMkLst>
        </pc:spChg>
      </pc:sldChg>
      <pc:sldChg chg="addSp delSp modSp new del">
        <pc:chgData name="Theresa Gallagher" userId="S::tgallagher@saintrays.org::8fd94abe-01c0-4fe2-9df9-b0db0003b092" providerId="AD" clId="Web-{D92FC421-40F8-285E-BA78-9D402DB4E09C}" dt="2021-07-28T23:58:35.872" v="309"/>
        <pc:sldMkLst>
          <pc:docMk/>
          <pc:sldMk cId="591215020" sldId="258"/>
        </pc:sldMkLst>
        <pc:spChg chg="mod">
          <ac:chgData name="Theresa Gallagher" userId="S::tgallagher@saintrays.org::8fd94abe-01c0-4fe2-9df9-b0db0003b092" providerId="AD" clId="Web-{D92FC421-40F8-285E-BA78-9D402DB4E09C}" dt="2021-07-28T15:09:53.842" v="307" actId="1076"/>
          <ac:spMkLst>
            <pc:docMk/>
            <pc:sldMk cId="591215020" sldId="258"/>
            <ac:spMk id="2" creationId="{B2C68696-7F71-4C9A-A32D-D87E746F6274}"/>
          </ac:spMkLst>
        </pc:spChg>
        <pc:spChg chg="mod">
          <ac:chgData name="Theresa Gallagher" userId="S::tgallagher@saintrays.org::8fd94abe-01c0-4fe2-9df9-b0db0003b092" providerId="AD" clId="Web-{D92FC421-40F8-285E-BA78-9D402DB4E09C}" dt="2021-07-26T18:53:26.181" v="260" actId="20577"/>
          <ac:spMkLst>
            <pc:docMk/>
            <pc:sldMk cId="591215020" sldId="258"/>
            <ac:spMk id="3" creationId="{79B7A8CA-0B9D-428C-8237-63F74D892AA7}"/>
          </ac:spMkLst>
        </pc:spChg>
        <pc:spChg chg="add del">
          <ac:chgData name="Theresa Gallagher" userId="S::tgallagher@saintrays.org::8fd94abe-01c0-4fe2-9df9-b0db0003b092" providerId="AD" clId="Web-{D92FC421-40F8-285E-BA78-9D402DB4E09C}" dt="2021-07-26T18:53:32.181" v="262"/>
          <ac:spMkLst>
            <pc:docMk/>
            <pc:sldMk cId="591215020" sldId="258"/>
            <ac:spMk id="4" creationId="{536FF6F1-C62B-4D22-880F-99806F1428E4}"/>
          </ac:spMkLst>
        </pc:spChg>
      </pc:sldChg>
      <pc:sldChg chg="addSp delSp modSp new mod setBg setClrOvrMap">
        <pc:chgData name="Theresa Gallagher" userId="S::tgallagher@saintrays.org::8fd94abe-01c0-4fe2-9df9-b0db0003b092" providerId="AD" clId="Web-{D92FC421-40F8-285E-BA78-9D402DB4E09C}" dt="2021-07-29T01:41:19.481" v="434" actId="1076"/>
        <pc:sldMkLst>
          <pc:docMk/>
          <pc:sldMk cId="3384562516" sldId="258"/>
        </pc:sldMkLst>
        <pc:spChg chg="del">
          <ac:chgData name="Theresa Gallagher" userId="S::tgallagher@saintrays.org::8fd94abe-01c0-4fe2-9df9-b0db0003b092" providerId="AD" clId="Web-{D92FC421-40F8-285E-BA78-9D402DB4E09C}" dt="2021-07-29T00:02:51.519" v="362"/>
          <ac:spMkLst>
            <pc:docMk/>
            <pc:sldMk cId="3384562516" sldId="258"/>
            <ac:spMk id="2" creationId="{4EE2E218-3BC8-450E-881D-7366AA14B8FC}"/>
          </ac:spMkLst>
        </pc:spChg>
        <pc:spChg chg="mod ord">
          <ac:chgData name="Theresa Gallagher" userId="S::tgallagher@saintrays.org::8fd94abe-01c0-4fe2-9df9-b0db0003b092" providerId="AD" clId="Web-{D92FC421-40F8-285E-BA78-9D402DB4E09C}" dt="2021-07-29T01:41:19.481" v="434" actId="1076"/>
          <ac:spMkLst>
            <pc:docMk/>
            <pc:sldMk cId="3384562516" sldId="258"/>
            <ac:spMk id="3" creationId="{07202DC1-6767-412A-AF5B-07C8FC33A7B0}"/>
          </ac:spMkLst>
        </pc:spChg>
        <pc:spChg chg="add del mod">
          <ac:chgData name="Theresa Gallagher" userId="S::tgallagher@saintrays.org::8fd94abe-01c0-4fe2-9df9-b0db0003b092" providerId="AD" clId="Web-{D92FC421-40F8-285E-BA78-9D402DB4E09C}" dt="2021-07-29T00:08:59.325" v="388"/>
          <ac:spMkLst>
            <pc:docMk/>
            <pc:sldMk cId="3384562516" sldId="258"/>
            <ac:spMk id="8" creationId="{49E61838-480F-493F-A47F-99F5321B858A}"/>
          </ac:spMkLst>
        </pc:spChg>
        <pc:spChg chg="add del">
          <ac:chgData name="Theresa Gallagher" userId="S::tgallagher@saintrays.org::8fd94abe-01c0-4fe2-9df9-b0db0003b092" providerId="AD" clId="Web-{D92FC421-40F8-285E-BA78-9D402DB4E09C}" dt="2021-07-29T00:09:41.497" v="394"/>
          <ac:spMkLst>
            <pc:docMk/>
            <pc:sldMk cId="3384562516" sldId="258"/>
            <ac:spMk id="12" creationId="{1EE285D5-8110-4AE6-AF36-F83E457E175B}"/>
          </ac:spMkLst>
        </pc:spChg>
        <pc:spChg chg="add del">
          <ac:chgData name="Theresa Gallagher" userId="S::tgallagher@saintrays.org::8fd94abe-01c0-4fe2-9df9-b0db0003b092" providerId="AD" clId="Web-{D92FC421-40F8-285E-BA78-9D402DB4E09C}" dt="2021-07-29T00:09:41.497" v="394"/>
          <ac:spMkLst>
            <pc:docMk/>
            <pc:sldMk cId="3384562516" sldId="258"/>
            <ac:spMk id="14" creationId="{3FCFB1DE-0B7E-48CC-BA90-B2AB0889F9D6}"/>
          </ac:spMkLst>
        </pc:spChg>
        <pc:spChg chg="add del">
          <ac:chgData name="Theresa Gallagher" userId="S::tgallagher@saintrays.org::8fd94abe-01c0-4fe2-9df9-b0db0003b092" providerId="AD" clId="Web-{D92FC421-40F8-285E-BA78-9D402DB4E09C}" dt="2021-07-29T01:41:02.543" v="430"/>
          <ac:spMkLst>
            <pc:docMk/>
            <pc:sldMk cId="3384562516" sldId="258"/>
            <ac:spMk id="19" creationId="{99CEE05D-F25C-4EC3-B527-D9C999E335CD}"/>
          </ac:spMkLst>
        </pc:spChg>
        <pc:spChg chg="add del">
          <ac:chgData name="Theresa Gallagher" userId="S::tgallagher@saintrays.org::8fd94abe-01c0-4fe2-9df9-b0db0003b092" providerId="AD" clId="Web-{D92FC421-40F8-285E-BA78-9D402DB4E09C}" dt="2021-07-29T01:41:02.543" v="430"/>
          <ac:spMkLst>
            <pc:docMk/>
            <pc:sldMk cId="3384562516" sldId="258"/>
            <ac:spMk id="21" creationId="{4F036726-0C05-446E-91C3-B986EBEA055E}"/>
          </ac:spMkLst>
        </pc:spChg>
        <pc:spChg chg="add del">
          <ac:chgData name="Theresa Gallagher" userId="S::tgallagher@saintrays.org::8fd94abe-01c0-4fe2-9df9-b0db0003b092" providerId="AD" clId="Web-{D92FC421-40F8-285E-BA78-9D402DB4E09C}" dt="2021-07-29T01:41:02.543" v="430"/>
          <ac:spMkLst>
            <pc:docMk/>
            <pc:sldMk cId="3384562516" sldId="258"/>
            <ac:spMk id="23" creationId="{A310ABCD-C34B-42D1-9BEB-47755A3EA36C}"/>
          </ac:spMkLst>
        </pc:spChg>
        <pc:spChg chg="add del">
          <ac:chgData name="Theresa Gallagher" userId="S::tgallagher@saintrays.org::8fd94abe-01c0-4fe2-9df9-b0db0003b092" providerId="AD" clId="Web-{D92FC421-40F8-285E-BA78-9D402DB4E09C}" dt="2021-07-29T01:41:02.543" v="430"/>
          <ac:spMkLst>
            <pc:docMk/>
            <pc:sldMk cId="3384562516" sldId="258"/>
            <ac:spMk id="25" creationId="{F38AB6A2-89F7-43B5-B608-50DFC740DEBF}"/>
          </ac:spMkLst>
        </pc:spChg>
        <pc:spChg chg="add del">
          <ac:chgData name="Theresa Gallagher" userId="S::tgallagher@saintrays.org::8fd94abe-01c0-4fe2-9df9-b0db0003b092" providerId="AD" clId="Web-{D92FC421-40F8-285E-BA78-9D402DB4E09C}" dt="2021-07-29T01:41:02.543" v="430"/>
          <ac:spMkLst>
            <pc:docMk/>
            <pc:sldMk cId="3384562516" sldId="258"/>
            <ac:spMk id="27" creationId="{06585B74-DAF6-470E-B2F3-B5530A709AAC}"/>
          </ac:spMkLst>
        </pc:spChg>
        <pc:spChg chg="add del">
          <ac:chgData name="Theresa Gallagher" userId="S::tgallagher@saintrays.org::8fd94abe-01c0-4fe2-9df9-b0db0003b092" providerId="AD" clId="Web-{D92FC421-40F8-285E-BA78-9D402DB4E09C}" dt="2021-07-29T01:41:02.543" v="430"/>
          <ac:spMkLst>
            <pc:docMk/>
            <pc:sldMk cId="3384562516" sldId="258"/>
            <ac:spMk id="29" creationId="{30BAD96F-CE2F-4682-99B8-0DD9E6AE2BED}"/>
          </ac:spMkLst>
        </pc:spChg>
        <pc:spChg chg="add">
          <ac:chgData name="Theresa Gallagher" userId="S::tgallagher@saintrays.org::8fd94abe-01c0-4fe2-9df9-b0db0003b092" providerId="AD" clId="Web-{D92FC421-40F8-285E-BA78-9D402DB4E09C}" dt="2021-07-29T01:41:02.543" v="430"/>
          <ac:spMkLst>
            <pc:docMk/>
            <pc:sldMk cId="3384562516" sldId="258"/>
            <ac:spMk id="34" creationId="{B3F59054-3394-4D87-8BD0-A28DCD47F1BC}"/>
          </ac:spMkLst>
        </pc:spChg>
        <pc:spChg chg="add">
          <ac:chgData name="Theresa Gallagher" userId="S::tgallagher@saintrays.org::8fd94abe-01c0-4fe2-9df9-b0db0003b092" providerId="AD" clId="Web-{D92FC421-40F8-285E-BA78-9D402DB4E09C}" dt="2021-07-29T01:41:02.543" v="430"/>
          <ac:spMkLst>
            <pc:docMk/>
            <pc:sldMk cId="3384562516" sldId="258"/>
            <ac:spMk id="36" creationId="{2FE0ABA9-CAF1-4816-837D-5F28AAA08E0A}"/>
          </ac:spMkLst>
        </pc:spChg>
        <pc:spChg chg="add">
          <ac:chgData name="Theresa Gallagher" userId="S::tgallagher@saintrays.org::8fd94abe-01c0-4fe2-9df9-b0db0003b092" providerId="AD" clId="Web-{D92FC421-40F8-285E-BA78-9D402DB4E09C}" dt="2021-07-29T01:41:02.543" v="430"/>
          <ac:spMkLst>
            <pc:docMk/>
            <pc:sldMk cId="3384562516" sldId="258"/>
            <ac:spMk id="38" creationId="{BC8B9C14-70F0-4F42-85FF-0DD3D5A585A5}"/>
          </ac:spMkLst>
        </pc:spChg>
        <pc:spChg chg="add">
          <ac:chgData name="Theresa Gallagher" userId="S::tgallagher@saintrays.org::8fd94abe-01c0-4fe2-9df9-b0db0003b092" providerId="AD" clId="Web-{D92FC421-40F8-285E-BA78-9D402DB4E09C}" dt="2021-07-29T01:41:02.543" v="430"/>
          <ac:spMkLst>
            <pc:docMk/>
            <pc:sldMk cId="3384562516" sldId="258"/>
            <ac:spMk id="40" creationId="{98DE6C44-43F8-4DE4-AB81-66853FFEA09A}"/>
          </ac:spMkLst>
        </pc:spChg>
        <pc:spChg chg="add">
          <ac:chgData name="Theresa Gallagher" userId="S::tgallagher@saintrays.org::8fd94abe-01c0-4fe2-9df9-b0db0003b092" providerId="AD" clId="Web-{D92FC421-40F8-285E-BA78-9D402DB4E09C}" dt="2021-07-29T01:41:02.543" v="430"/>
          <ac:spMkLst>
            <pc:docMk/>
            <pc:sldMk cId="3384562516" sldId="258"/>
            <ac:spMk id="42" creationId="{2409529B-9B56-4F10-BE4D-F934DB89E57E}"/>
          </ac:spMkLst>
        </pc:spChg>
        <pc:picChg chg="add del mod ord">
          <ac:chgData name="Theresa Gallagher" userId="S::tgallagher@saintrays.org::8fd94abe-01c0-4fe2-9df9-b0db0003b092" providerId="AD" clId="Web-{D92FC421-40F8-285E-BA78-9D402DB4E09C}" dt="2021-07-29T01:39:47.338" v="417"/>
          <ac:picMkLst>
            <pc:docMk/>
            <pc:sldMk cId="3384562516" sldId="258"/>
            <ac:picMk id="4" creationId="{D1DE95B6-73B3-4D17-AA63-865B427A79A5}"/>
          </ac:picMkLst>
        </pc:picChg>
        <pc:picChg chg="add mod">
          <ac:chgData name="Theresa Gallagher" userId="S::tgallagher@saintrays.org::8fd94abe-01c0-4fe2-9df9-b0db0003b092" providerId="AD" clId="Web-{D92FC421-40F8-285E-BA78-9D402DB4E09C}" dt="2021-07-29T01:41:02.543" v="430"/>
          <ac:picMkLst>
            <pc:docMk/>
            <pc:sldMk cId="3384562516" sldId="258"/>
            <ac:picMk id="5" creationId="{E1149BA7-DB7F-4E33-8B00-76E1481472E8}"/>
          </ac:picMkLst>
        </pc:picChg>
        <pc:picChg chg="add mod ord">
          <ac:chgData name="Theresa Gallagher" userId="S::tgallagher@saintrays.org::8fd94abe-01c0-4fe2-9df9-b0db0003b092" providerId="AD" clId="Web-{D92FC421-40F8-285E-BA78-9D402DB4E09C}" dt="2021-07-29T01:41:02.543" v="430"/>
          <ac:picMkLst>
            <pc:docMk/>
            <pc:sldMk cId="3384562516" sldId="258"/>
            <ac:picMk id="6" creationId="{07A0BE88-4965-4E88-A134-90F5CABB0303}"/>
          </ac:picMkLst>
        </pc:picChg>
        <pc:picChg chg="add mod ord">
          <ac:chgData name="Theresa Gallagher" userId="S::tgallagher@saintrays.org::8fd94abe-01c0-4fe2-9df9-b0db0003b092" providerId="AD" clId="Web-{D92FC421-40F8-285E-BA78-9D402DB4E09C}" dt="2021-07-29T01:41:02.543" v="430"/>
          <ac:picMkLst>
            <pc:docMk/>
            <pc:sldMk cId="3384562516" sldId="258"/>
            <ac:picMk id="7" creationId="{9EEE30DF-CAEA-4ECA-BC40-26D78256DD33}"/>
          </ac:picMkLst>
        </pc:picChg>
      </pc:sldChg>
      <pc:sldChg chg="new del">
        <pc:chgData name="Theresa Gallagher" userId="S::tgallagher@saintrays.org::8fd94abe-01c0-4fe2-9df9-b0db0003b092" providerId="AD" clId="Web-{D92FC421-40F8-285E-BA78-9D402DB4E09C}" dt="2021-07-28T23:58:34.013" v="308"/>
        <pc:sldMkLst>
          <pc:docMk/>
          <pc:sldMk cId="664625784" sldId="259"/>
        </pc:sldMkLst>
      </pc:sldChg>
      <pc:sldChg chg="addSp delSp modSp new del mod setBg">
        <pc:chgData name="Theresa Gallagher" userId="S::tgallagher@saintrays.org::8fd94abe-01c0-4fe2-9df9-b0db0003b092" providerId="AD" clId="Web-{D92FC421-40F8-285E-BA78-9D402DB4E09C}" dt="2021-07-29T01:49:33.509" v="448"/>
        <pc:sldMkLst>
          <pc:docMk/>
          <pc:sldMk cId="3561795693" sldId="259"/>
        </pc:sldMkLst>
        <pc:spChg chg="del">
          <ac:chgData name="Theresa Gallagher" userId="S::tgallagher@saintrays.org::8fd94abe-01c0-4fe2-9df9-b0db0003b092" providerId="AD" clId="Web-{D92FC421-40F8-285E-BA78-9D402DB4E09C}" dt="2021-07-29T01:42:55.061" v="435"/>
          <ac:spMkLst>
            <pc:docMk/>
            <pc:sldMk cId="3561795693" sldId="259"/>
            <ac:spMk id="2" creationId="{1ECE3129-4A39-4ADA-BD3B-79125AE11AEA}"/>
          </ac:spMkLst>
        </pc:spChg>
        <pc:spChg chg="mod">
          <ac:chgData name="Theresa Gallagher" userId="S::tgallagher@saintrays.org::8fd94abe-01c0-4fe2-9df9-b0db0003b092" providerId="AD" clId="Web-{D92FC421-40F8-285E-BA78-9D402DB4E09C}" dt="2021-07-29T01:48:47.929" v="437"/>
          <ac:spMkLst>
            <pc:docMk/>
            <pc:sldMk cId="3561795693" sldId="259"/>
            <ac:spMk id="3" creationId="{B19EF7DB-9542-4BE0-A61D-7BC1CB4D6573}"/>
          </ac:spMkLst>
        </pc:spChg>
        <pc:spChg chg="add">
          <ac:chgData name="Theresa Gallagher" userId="S::tgallagher@saintrays.org::8fd94abe-01c0-4fe2-9df9-b0db0003b092" providerId="AD" clId="Web-{D92FC421-40F8-285E-BA78-9D402DB4E09C}" dt="2021-07-29T01:48:47.929" v="437"/>
          <ac:spMkLst>
            <pc:docMk/>
            <pc:sldMk cId="3561795693" sldId="259"/>
            <ac:spMk id="8" creationId="{7CB4857B-ED7C-444D-9F04-2F885114A1C2}"/>
          </ac:spMkLst>
        </pc:spChg>
        <pc:spChg chg="add">
          <ac:chgData name="Theresa Gallagher" userId="S::tgallagher@saintrays.org::8fd94abe-01c0-4fe2-9df9-b0db0003b092" providerId="AD" clId="Web-{D92FC421-40F8-285E-BA78-9D402DB4E09C}" dt="2021-07-29T01:48:47.929" v="437"/>
          <ac:spMkLst>
            <pc:docMk/>
            <pc:sldMk cId="3561795693" sldId="259"/>
            <ac:spMk id="10" creationId="{D18046FB-44EA-4FD8-A585-EA09A319B2D0}"/>
          </ac:spMkLst>
        </pc:spChg>
        <pc:spChg chg="add">
          <ac:chgData name="Theresa Gallagher" userId="S::tgallagher@saintrays.org::8fd94abe-01c0-4fe2-9df9-b0db0003b092" providerId="AD" clId="Web-{D92FC421-40F8-285E-BA78-9D402DB4E09C}" dt="2021-07-29T01:48:47.929" v="437"/>
          <ac:spMkLst>
            <pc:docMk/>
            <pc:sldMk cId="3561795693" sldId="259"/>
            <ac:spMk id="12" creationId="{479F5F2B-8B58-4140-AE6A-51F6C67B18D9}"/>
          </ac:spMkLst>
        </pc:spChg>
      </pc:sldChg>
      <pc:sldChg chg="addSp modSp new mod setBg">
        <pc:chgData name="Theresa Gallagher" userId="S::tgallagher@saintrays.org::8fd94abe-01c0-4fe2-9df9-b0db0003b092" providerId="AD" clId="Web-{D92FC421-40F8-285E-BA78-9D402DB4E09C}" dt="2021-07-29T01:50:16.057" v="459" actId="14100"/>
        <pc:sldMkLst>
          <pc:docMk/>
          <pc:sldMk cId="79658237" sldId="260"/>
        </pc:sldMkLst>
        <pc:spChg chg="mod">
          <ac:chgData name="Theresa Gallagher" userId="S::tgallagher@saintrays.org::8fd94abe-01c0-4fe2-9df9-b0db0003b092" providerId="AD" clId="Web-{D92FC421-40F8-285E-BA78-9D402DB4E09C}" dt="2021-07-29T01:50:04.837" v="455"/>
          <ac:spMkLst>
            <pc:docMk/>
            <pc:sldMk cId="79658237" sldId="260"/>
            <ac:spMk id="2" creationId="{42C9B508-23AD-4B7F-9829-8C3AF882BC93}"/>
          </ac:spMkLst>
        </pc:spChg>
        <pc:spChg chg="mod">
          <ac:chgData name="Theresa Gallagher" userId="S::tgallagher@saintrays.org::8fd94abe-01c0-4fe2-9df9-b0db0003b092" providerId="AD" clId="Web-{D92FC421-40F8-285E-BA78-9D402DB4E09C}" dt="2021-07-29T01:50:16.057" v="459" actId="14100"/>
          <ac:spMkLst>
            <pc:docMk/>
            <pc:sldMk cId="79658237" sldId="260"/>
            <ac:spMk id="3" creationId="{F94D6E6B-F8A2-47B1-8447-1C2E5CBBE93E}"/>
          </ac:spMkLst>
        </pc:spChg>
        <pc:spChg chg="add">
          <ac:chgData name="Theresa Gallagher" userId="S::tgallagher@saintrays.org::8fd94abe-01c0-4fe2-9df9-b0db0003b092" providerId="AD" clId="Web-{D92FC421-40F8-285E-BA78-9D402DB4E09C}" dt="2021-07-29T01:50:04.837" v="455"/>
          <ac:spMkLst>
            <pc:docMk/>
            <pc:sldMk cId="79658237" sldId="260"/>
            <ac:spMk id="8" creationId="{7CB4857B-ED7C-444D-9F04-2F885114A1C2}"/>
          </ac:spMkLst>
        </pc:spChg>
        <pc:spChg chg="add">
          <ac:chgData name="Theresa Gallagher" userId="S::tgallagher@saintrays.org::8fd94abe-01c0-4fe2-9df9-b0db0003b092" providerId="AD" clId="Web-{D92FC421-40F8-285E-BA78-9D402DB4E09C}" dt="2021-07-29T01:50:04.837" v="455"/>
          <ac:spMkLst>
            <pc:docMk/>
            <pc:sldMk cId="79658237" sldId="260"/>
            <ac:spMk id="10" creationId="{D18046FB-44EA-4FD8-A585-EA09A319B2D0}"/>
          </ac:spMkLst>
        </pc:spChg>
        <pc:spChg chg="add">
          <ac:chgData name="Theresa Gallagher" userId="S::tgallagher@saintrays.org::8fd94abe-01c0-4fe2-9df9-b0db0003b092" providerId="AD" clId="Web-{D92FC421-40F8-285E-BA78-9D402DB4E09C}" dt="2021-07-29T01:50:04.837" v="455"/>
          <ac:spMkLst>
            <pc:docMk/>
            <pc:sldMk cId="79658237" sldId="260"/>
            <ac:spMk id="12" creationId="{479F5F2B-8B58-4140-AE6A-51F6C67B18D9}"/>
          </ac:spMkLst>
        </pc:spChg>
      </pc:sldChg>
      <pc:sldChg chg="addSp delSp modSp new mod setBg modNotes">
        <pc:chgData name="Theresa Gallagher" userId="S::tgallagher@saintrays.org::8fd94abe-01c0-4fe2-9df9-b0db0003b092" providerId="AD" clId="Web-{D92FC421-40F8-285E-BA78-9D402DB4E09C}" dt="2021-07-29T01:56:10.127" v="537"/>
        <pc:sldMkLst>
          <pc:docMk/>
          <pc:sldMk cId="3490633226" sldId="261"/>
        </pc:sldMkLst>
        <pc:spChg chg="del">
          <ac:chgData name="Theresa Gallagher" userId="S::tgallagher@saintrays.org::8fd94abe-01c0-4fe2-9df9-b0db0003b092" providerId="AD" clId="Web-{D92FC421-40F8-285E-BA78-9D402DB4E09C}" dt="2021-07-29T01:50:40.057" v="460"/>
          <ac:spMkLst>
            <pc:docMk/>
            <pc:sldMk cId="3490633226" sldId="261"/>
            <ac:spMk id="2" creationId="{4F9332F9-04E6-4B0A-8F99-23A6145BC5EB}"/>
          </ac:spMkLst>
        </pc:spChg>
        <pc:spChg chg="mod">
          <ac:chgData name="Theresa Gallagher" userId="S::tgallagher@saintrays.org::8fd94abe-01c0-4fe2-9df9-b0db0003b092" providerId="AD" clId="Web-{D92FC421-40F8-285E-BA78-9D402DB4E09C}" dt="2021-07-29T01:53:20.967" v="465" actId="20577"/>
          <ac:spMkLst>
            <pc:docMk/>
            <pc:sldMk cId="3490633226" sldId="261"/>
            <ac:spMk id="3" creationId="{3CD3FC73-BA58-4638-A047-F40B4AD75D08}"/>
          </ac:spMkLst>
        </pc:spChg>
        <pc:picChg chg="add mod">
          <ac:chgData name="Theresa Gallagher" userId="S::tgallagher@saintrays.org::8fd94abe-01c0-4fe2-9df9-b0db0003b092" providerId="AD" clId="Web-{D92FC421-40F8-285E-BA78-9D402DB4E09C}" dt="2021-07-29T01:53:09.935" v="462"/>
          <ac:picMkLst>
            <pc:docMk/>
            <pc:sldMk cId="3490633226" sldId="261"/>
            <ac:picMk id="4" creationId="{3844E6B8-18C2-40F0-9932-D17AA1E92B1B}"/>
          </ac:picMkLst>
        </pc:picChg>
        <pc:cxnChg chg="add">
          <ac:chgData name="Theresa Gallagher" userId="S::tgallagher@saintrays.org::8fd94abe-01c0-4fe2-9df9-b0db0003b092" providerId="AD" clId="Web-{D92FC421-40F8-285E-BA78-9D402DB4E09C}" dt="2021-07-29T01:53:09.935" v="462"/>
          <ac:cxnSpMkLst>
            <pc:docMk/>
            <pc:sldMk cId="3490633226" sldId="261"/>
            <ac:cxnSpMk id="9" creationId="{A7F400EE-A8A5-48AF-B4D6-291B52C6F0B0}"/>
          </ac:cxnSpMkLst>
        </pc:cxnChg>
      </pc:sldChg>
      <pc:sldChg chg="addSp delSp modSp new mod setBg setClrOvrMap">
        <pc:chgData name="Theresa Gallagher" userId="S::tgallagher@saintrays.org::8fd94abe-01c0-4fe2-9df9-b0db0003b092" providerId="AD" clId="Web-{D92FC421-40F8-285E-BA78-9D402DB4E09C}" dt="2021-07-29T01:40:50.527" v="429" actId="14100"/>
        <pc:sldMkLst>
          <pc:docMk/>
          <pc:sldMk cId="461627691" sldId="262"/>
        </pc:sldMkLst>
        <pc:spChg chg="del">
          <ac:chgData name="Theresa Gallagher" userId="S::tgallagher@saintrays.org::8fd94abe-01c0-4fe2-9df9-b0db0003b092" providerId="AD" clId="Web-{D92FC421-40F8-285E-BA78-9D402DB4E09C}" dt="2021-07-29T01:40:09.355" v="419"/>
          <ac:spMkLst>
            <pc:docMk/>
            <pc:sldMk cId="461627691" sldId="262"/>
            <ac:spMk id="2" creationId="{D798A0ED-F270-441B-89E9-4BA7419D1192}"/>
          </ac:spMkLst>
        </pc:spChg>
        <pc:spChg chg="mod ord">
          <ac:chgData name="Theresa Gallagher" userId="S::tgallagher@saintrays.org::8fd94abe-01c0-4fe2-9df9-b0db0003b092" providerId="AD" clId="Web-{D92FC421-40F8-285E-BA78-9D402DB4E09C}" dt="2021-07-29T01:40:50.527" v="429" actId="14100"/>
          <ac:spMkLst>
            <pc:docMk/>
            <pc:sldMk cId="461627691" sldId="262"/>
            <ac:spMk id="3" creationId="{B41E96B5-47CC-4527-8958-1BCD901840E6}"/>
          </ac:spMkLst>
        </pc:spChg>
        <pc:spChg chg="add del mod">
          <ac:chgData name="Theresa Gallagher" userId="S::tgallagher@saintrays.org::8fd94abe-01c0-4fe2-9df9-b0db0003b092" providerId="AD" clId="Web-{D92FC421-40F8-285E-BA78-9D402DB4E09C}" dt="2021-07-29T01:39:35.401" v="414"/>
          <ac:spMkLst>
            <pc:docMk/>
            <pc:sldMk cId="461627691" sldId="262"/>
            <ac:spMk id="4" creationId="{0B201FBA-650A-49E4-9166-E07814074DCD}"/>
          </ac:spMkLst>
        </pc:spChg>
        <pc:spChg chg="add">
          <ac:chgData name="Theresa Gallagher" userId="S::tgallagher@saintrays.org::8fd94abe-01c0-4fe2-9df9-b0db0003b092" providerId="AD" clId="Web-{D92FC421-40F8-285E-BA78-9D402DB4E09C}" dt="2021-07-29T01:40:20.136" v="420"/>
          <ac:spMkLst>
            <pc:docMk/>
            <pc:sldMk cId="461627691" sldId="262"/>
            <ac:spMk id="11" creationId="{2032B1E8-BC40-4380-97A6-14C0320AE1C0}"/>
          </ac:spMkLst>
        </pc:spChg>
        <pc:spChg chg="add">
          <ac:chgData name="Theresa Gallagher" userId="S::tgallagher@saintrays.org::8fd94abe-01c0-4fe2-9df9-b0db0003b092" providerId="AD" clId="Web-{D92FC421-40F8-285E-BA78-9D402DB4E09C}" dt="2021-07-29T01:40:20.136" v="420"/>
          <ac:spMkLst>
            <pc:docMk/>
            <pc:sldMk cId="461627691" sldId="262"/>
            <ac:spMk id="13" creationId="{82BEABD9-E1ED-49C7-8734-5494C88EE5A7}"/>
          </ac:spMkLst>
        </pc:spChg>
        <pc:picChg chg="add mod ord">
          <ac:chgData name="Theresa Gallagher" userId="S::tgallagher@saintrays.org::8fd94abe-01c0-4fe2-9df9-b0db0003b092" providerId="AD" clId="Web-{D92FC421-40F8-285E-BA78-9D402DB4E09C}" dt="2021-07-29T01:40:20.136" v="420"/>
          <ac:picMkLst>
            <pc:docMk/>
            <pc:sldMk cId="461627691" sldId="262"/>
            <ac:picMk id="5" creationId="{7F45164F-F05B-4EDA-85FA-A2E311020369}"/>
          </ac:picMkLst>
        </pc:picChg>
        <pc:picChg chg="add mod">
          <ac:chgData name="Theresa Gallagher" userId="S::tgallagher@saintrays.org::8fd94abe-01c0-4fe2-9df9-b0db0003b092" providerId="AD" clId="Web-{D92FC421-40F8-285E-BA78-9D402DB4E09C}" dt="2021-07-29T01:40:20.136" v="420"/>
          <ac:picMkLst>
            <pc:docMk/>
            <pc:sldMk cId="461627691" sldId="262"/>
            <ac:picMk id="6" creationId="{7C421156-467D-4435-9B3B-DDEBA00D0D82}"/>
          </ac:picMkLst>
        </pc:picChg>
        <pc:cxnChg chg="add">
          <ac:chgData name="Theresa Gallagher" userId="S::tgallagher@saintrays.org::8fd94abe-01c0-4fe2-9df9-b0db0003b092" providerId="AD" clId="Web-{D92FC421-40F8-285E-BA78-9D402DB4E09C}" dt="2021-07-29T01:40:20.136" v="420"/>
          <ac:cxnSpMkLst>
            <pc:docMk/>
            <pc:sldMk cId="461627691" sldId="262"/>
            <ac:cxnSpMk id="15" creationId="{17341211-05E5-4FDD-98B1-F551CD0EAE1C}"/>
          </ac:cxnSpMkLst>
        </pc:cxnChg>
      </pc:sldChg>
    </pc:docChg>
  </pc:docChgLst>
  <pc:docChgLst>
    <pc:chgData name="Theresa Gallagher" userId="S::tgallagher@saintrays.org::8fd94abe-01c0-4fe2-9df9-b0db0003b092" providerId="AD" clId="Web-{23441568-F4B4-5A66-2114-1FB45F804BD1}"/>
    <pc:docChg chg="addSld delSld modSld">
      <pc:chgData name="Theresa Gallagher" userId="S::tgallagher@saintrays.org::8fd94abe-01c0-4fe2-9df9-b0db0003b092" providerId="AD" clId="Web-{23441568-F4B4-5A66-2114-1FB45F804BD1}" dt="2021-08-04T14:36:24.580" v="335"/>
      <pc:docMkLst>
        <pc:docMk/>
      </pc:docMkLst>
      <pc:sldChg chg="addSp delSp modSp new del mod setBg">
        <pc:chgData name="Theresa Gallagher" userId="S::tgallagher@saintrays.org::8fd94abe-01c0-4fe2-9df9-b0db0003b092" providerId="AD" clId="Web-{23441568-F4B4-5A66-2114-1FB45F804BD1}" dt="2021-08-04T14:26:55.751" v="123"/>
        <pc:sldMkLst>
          <pc:docMk/>
          <pc:sldMk cId="3291204387" sldId="263"/>
        </pc:sldMkLst>
        <pc:spChg chg="mod">
          <ac:chgData name="Theresa Gallagher" userId="S::tgallagher@saintrays.org::8fd94abe-01c0-4fe2-9df9-b0db0003b092" providerId="AD" clId="Web-{23441568-F4B4-5A66-2114-1FB45F804BD1}" dt="2021-08-04T14:25:37.016" v="94"/>
          <ac:spMkLst>
            <pc:docMk/>
            <pc:sldMk cId="3291204387" sldId="263"/>
            <ac:spMk id="2" creationId="{5BBAF611-5999-4011-8F05-23B082A2569E}"/>
          </ac:spMkLst>
        </pc:spChg>
        <pc:spChg chg="mod">
          <ac:chgData name="Theresa Gallagher" userId="S::tgallagher@saintrays.org::8fd94abe-01c0-4fe2-9df9-b0db0003b092" providerId="AD" clId="Web-{23441568-F4B4-5A66-2114-1FB45F804BD1}" dt="2021-08-04T14:26:09.954" v="103" actId="1076"/>
          <ac:spMkLst>
            <pc:docMk/>
            <pc:sldMk cId="3291204387" sldId="263"/>
            <ac:spMk id="3" creationId="{76EB1785-6829-47BE-B597-AA43954B2EA0}"/>
          </ac:spMkLst>
        </pc:spChg>
        <pc:spChg chg="add del">
          <ac:chgData name="Theresa Gallagher" userId="S::tgallagher@saintrays.org::8fd94abe-01c0-4fe2-9df9-b0db0003b092" providerId="AD" clId="Web-{23441568-F4B4-5A66-2114-1FB45F804BD1}" dt="2021-08-04T14:22:02.297" v="47"/>
          <ac:spMkLst>
            <pc:docMk/>
            <pc:sldMk cId="3291204387" sldId="263"/>
            <ac:spMk id="8" creationId="{907EF6B7-1338-4443-8C46-6A318D952DFD}"/>
          </ac:spMkLst>
        </pc:spChg>
        <pc:spChg chg="add del">
          <ac:chgData name="Theresa Gallagher" userId="S::tgallagher@saintrays.org::8fd94abe-01c0-4fe2-9df9-b0db0003b092" providerId="AD" clId="Web-{23441568-F4B4-5A66-2114-1FB45F804BD1}" dt="2021-08-04T14:22:02.297" v="47"/>
          <ac:spMkLst>
            <pc:docMk/>
            <pc:sldMk cId="3291204387" sldId="263"/>
            <ac:spMk id="10" creationId="{DAAE4CDD-124C-4DCF-9584-B6033B545DD5}"/>
          </ac:spMkLst>
        </pc:spChg>
        <pc:spChg chg="add del">
          <ac:chgData name="Theresa Gallagher" userId="S::tgallagher@saintrays.org::8fd94abe-01c0-4fe2-9df9-b0db0003b092" providerId="AD" clId="Web-{23441568-F4B4-5A66-2114-1FB45F804BD1}" dt="2021-08-04T14:22:02.297" v="47"/>
          <ac:spMkLst>
            <pc:docMk/>
            <pc:sldMk cId="3291204387" sldId="263"/>
            <ac:spMk id="12" creationId="{081E4A58-353D-44AE-B2FC-2A74E2E400F7}"/>
          </ac:spMkLst>
        </pc:spChg>
        <pc:spChg chg="add del">
          <ac:chgData name="Theresa Gallagher" userId="S::tgallagher@saintrays.org::8fd94abe-01c0-4fe2-9df9-b0db0003b092" providerId="AD" clId="Web-{23441568-F4B4-5A66-2114-1FB45F804BD1}" dt="2021-08-04T14:25:37.016" v="94"/>
          <ac:spMkLst>
            <pc:docMk/>
            <pc:sldMk cId="3291204387" sldId="263"/>
            <ac:spMk id="17" creationId="{907EF6B7-1338-4443-8C46-6A318D952DFD}"/>
          </ac:spMkLst>
        </pc:spChg>
        <pc:spChg chg="add del">
          <ac:chgData name="Theresa Gallagher" userId="S::tgallagher@saintrays.org::8fd94abe-01c0-4fe2-9df9-b0db0003b092" providerId="AD" clId="Web-{23441568-F4B4-5A66-2114-1FB45F804BD1}" dt="2021-08-04T14:25:37.016" v="94"/>
          <ac:spMkLst>
            <pc:docMk/>
            <pc:sldMk cId="3291204387" sldId="263"/>
            <ac:spMk id="19" creationId="{DAAE4CDD-124C-4DCF-9584-B6033B545DD5}"/>
          </ac:spMkLst>
        </pc:spChg>
        <pc:spChg chg="add del">
          <ac:chgData name="Theresa Gallagher" userId="S::tgallagher@saintrays.org::8fd94abe-01c0-4fe2-9df9-b0db0003b092" providerId="AD" clId="Web-{23441568-F4B4-5A66-2114-1FB45F804BD1}" dt="2021-08-04T14:25:37.016" v="94"/>
          <ac:spMkLst>
            <pc:docMk/>
            <pc:sldMk cId="3291204387" sldId="263"/>
            <ac:spMk id="21" creationId="{081E4A58-353D-44AE-B2FC-2A74E2E400F7}"/>
          </ac:spMkLst>
        </pc:spChg>
        <pc:spChg chg="add">
          <ac:chgData name="Theresa Gallagher" userId="S::tgallagher@saintrays.org::8fd94abe-01c0-4fe2-9df9-b0db0003b092" providerId="AD" clId="Web-{23441568-F4B4-5A66-2114-1FB45F804BD1}" dt="2021-08-04T14:25:37.016" v="94"/>
          <ac:spMkLst>
            <pc:docMk/>
            <pc:sldMk cId="3291204387" sldId="263"/>
            <ac:spMk id="26" creationId="{081EA652-8C6A-4E69-BEB9-170809474553}"/>
          </ac:spMkLst>
        </pc:spChg>
        <pc:spChg chg="add">
          <ac:chgData name="Theresa Gallagher" userId="S::tgallagher@saintrays.org::8fd94abe-01c0-4fe2-9df9-b0db0003b092" providerId="AD" clId="Web-{23441568-F4B4-5A66-2114-1FB45F804BD1}" dt="2021-08-04T14:25:37.016" v="94"/>
          <ac:spMkLst>
            <pc:docMk/>
            <pc:sldMk cId="3291204387" sldId="263"/>
            <ac:spMk id="28" creationId="{5298780A-33B9-4EA2-8F67-DE68AD62841B}"/>
          </ac:spMkLst>
        </pc:spChg>
        <pc:spChg chg="add">
          <ac:chgData name="Theresa Gallagher" userId="S::tgallagher@saintrays.org::8fd94abe-01c0-4fe2-9df9-b0db0003b092" providerId="AD" clId="Web-{23441568-F4B4-5A66-2114-1FB45F804BD1}" dt="2021-08-04T14:25:37.016" v="94"/>
          <ac:spMkLst>
            <pc:docMk/>
            <pc:sldMk cId="3291204387" sldId="263"/>
            <ac:spMk id="30" creationId="{7F488E8B-4E1E-4402-8935-D4E6C02615C7}"/>
          </ac:spMkLst>
        </pc:spChg>
        <pc:cxnChg chg="add">
          <ac:chgData name="Theresa Gallagher" userId="S::tgallagher@saintrays.org::8fd94abe-01c0-4fe2-9df9-b0db0003b092" providerId="AD" clId="Web-{23441568-F4B4-5A66-2114-1FB45F804BD1}" dt="2021-08-04T14:25:37.016" v="94"/>
          <ac:cxnSpMkLst>
            <pc:docMk/>
            <pc:sldMk cId="3291204387" sldId="263"/>
            <ac:cxnSpMk id="32" creationId="{23AAC9B5-8015-485C-ACF9-A750390E9A56}"/>
          </ac:cxnSpMkLst>
        </pc:cxnChg>
      </pc:sldChg>
      <pc:sldChg chg="addSp delSp modSp new mod setBg modNotes">
        <pc:chgData name="Theresa Gallagher" userId="S::tgallagher@saintrays.org::8fd94abe-01c0-4fe2-9df9-b0db0003b092" providerId="AD" clId="Web-{23441568-F4B4-5A66-2114-1FB45F804BD1}" dt="2021-08-04T14:36:24.580" v="335"/>
        <pc:sldMkLst>
          <pc:docMk/>
          <pc:sldMk cId="38424133" sldId="264"/>
        </pc:sldMkLst>
        <pc:spChg chg="mod">
          <ac:chgData name="Theresa Gallagher" userId="S::tgallagher@saintrays.org::8fd94abe-01c0-4fe2-9df9-b0db0003b092" providerId="AD" clId="Web-{23441568-F4B4-5A66-2114-1FB45F804BD1}" dt="2021-08-04T14:27:09.704" v="124"/>
          <ac:spMkLst>
            <pc:docMk/>
            <pc:sldMk cId="38424133" sldId="264"/>
            <ac:spMk id="2" creationId="{E508AA63-FC7C-43B7-B78C-07916032EF2A}"/>
          </ac:spMkLst>
        </pc:spChg>
        <pc:spChg chg="del mod">
          <ac:chgData name="Theresa Gallagher" userId="S::tgallagher@saintrays.org::8fd94abe-01c0-4fe2-9df9-b0db0003b092" providerId="AD" clId="Web-{23441568-F4B4-5A66-2114-1FB45F804BD1}" dt="2021-08-04T14:26:28.329" v="108"/>
          <ac:spMkLst>
            <pc:docMk/>
            <pc:sldMk cId="38424133" sldId="264"/>
            <ac:spMk id="3" creationId="{06F83C69-BD0D-4B15-87E1-EF7D41EB2787}"/>
          </ac:spMkLst>
        </pc:spChg>
        <pc:spChg chg="add mod">
          <ac:chgData name="Theresa Gallagher" userId="S::tgallagher@saintrays.org::8fd94abe-01c0-4fe2-9df9-b0db0003b092" providerId="AD" clId="Web-{23441568-F4B4-5A66-2114-1FB45F804BD1}" dt="2021-08-04T14:27:35.188" v="130" actId="14100"/>
          <ac:spMkLst>
            <pc:docMk/>
            <pc:sldMk cId="38424133" sldId="264"/>
            <ac:spMk id="5" creationId="{21C47BCA-730B-494E-9CE6-2154643B57B2}"/>
          </ac:spMkLst>
        </pc:spChg>
        <pc:spChg chg="add">
          <ac:chgData name="Theresa Gallagher" userId="S::tgallagher@saintrays.org::8fd94abe-01c0-4fe2-9df9-b0db0003b092" providerId="AD" clId="Web-{23441568-F4B4-5A66-2114-1FB45F804BD1}" dt="2021-08-04T14:27:09.704" v="124"/>
          <ac:spMkLst>
            <pc:docMk/>
            <pc:sldMk cId="38424133" sldId="264"/>
            <ac:spMk id="10" creationId="{7CB4857B-ED7C-444D-9F04-2F885114A1C2}"/>
          </ac:spMkLst>
        </pc:spChg>
        <pc:spChg chg="add">
          <ac:chgData name="Theresa Gallagher" userId="S::tgallagher@saintrays.org::8fd94abe-01c0-4fe2-9df9-b0db0003b092" providerId="AD" clId="Web-{23441568-F4B4-5A66-2114-1FB45F804BD1}" dt="2021-08-04T14:27:09.704" v="124"/>
          <ac:spMkLst>
            <pc:docMk/>
            <pc:sldMk cId="38424133" sldId="264"/>
            <ac:spMk id="12" creationId="{D18046FB-44EA-4FD8-A585-EA09A319B2D0}"/>
          </ac:spMkLst>
        </pc:spChg>
        <pc:spChg chg="add">
          <ac:chgData name="Theresa Gallagher" userId="S::tgallagher@saintrays.org::8fd94abe-01c0-4fe2-9df9-b0db0003b092" providerId="AD" clId="Web-{23441568-F4B4-5A66-2114-1FB45F804BD1}" dt="2021-08-04T14:27:09.704" v="124"/>
          <ac:spMkLst>
            <pc:docMk/>
            <pc:sldMk cId="38424133" sldId="264"/>
            <ac:spMk id="14" creationId="{479F5F2B-8B58-4140-AE6A-51F6C67B18D9}"/>
          </ac:spMkLst>
        </pc:spChg>
      </pc:sldChg>
      <pc:sldChg chg="addSp delSp modSp new mod setBg">
        <pc:chgData name="Theresa Gallagher" userId="S::tgallagher@saintrays.org::8fd94abe-01c0-4fe2-9df9-b0db0003b092" providerId="AD" clId="Web-{23441568-F4B4-5A66-2114-1FB45F804BD1}" dt="2021-08-04T14:34:40.268" v="267"/>
        <pc:sldMkLst>
          <pc:docMk/>
          <pc:sldMk cId="3726280360" sldId="265"/>
        </pc:sldMkLst>
        <pc:spChg chg="mod">
          <ac:chgData name="Theresa Gallagher" userId="S::tgallagher@saintrays.org::8fd94abe-01c0-4fe2-9df9-b0db0003b092" providerId="AD" clId="Web-{23441568-F4B4-5A66-2114-1FB45F804BD1}" dt="2021-08-04T14:34:40.268" v="267"/>
          <ac:spMkLst>
            <pc:docMk/>
            <pc:sldMk cId="3726280360" sldId="265"/>
            <ac:spMk id="2" creationId="{8BE2DBFE-3D52-451F-B4AB-A12149096E08}"/>
          </ac:spMkLst>
        </pc:spChg>
        <pc:spChg chg="del mod">
          <ac:chgData name="Theresa Gallagher" userId="S::tgallagher@saintrays.org::8fd94abe-01c0-4fe2-9df9-b0db0003b092" providerId="AD" clId="Web-{23441568-F4B4-5A66-2114-1FB45F804BD1}" dt="2021-08-04T14:33:38.845" v="257"/>
          <ac:spMkLst>
            <pc:docMk/>
            <pc:sldMk cId="3726280360" sldId="265"/>
            <ac:spMk id="3" creationId="{E4C2F26C-4D45-4C68-A277-FBA6AA715B53}"/>
          </ac:spMkLst>
        </pc:spChg>
        <pc:spChg chg="add del">
          <ac:chgData name="Theresa Gallagher" userId="S::tgallagher@saintrays.org::8fd94abe-01c0-4fe2-9df9-b0db0003b092" providerId="AD" clId="Web-{23441568-F4B4-5A66-2114-1FB45F804BD1}" dt="2021-08-04T14:34:40.268" v="267"/>
          <ac:spMkLst>
            <pc:docMk/>
            <pc:sldMk cId="3726280360" sldId="265"/>
            <ac:spMk id="9" creationId="{5C8908E2-EE49-44D2-9428-A28D2312A8D5}"/>
          </ac:spMkLst>
        </pc:spChg>
        <pc:spChg chg="add del">
          <ac:chgData name="Theresa Gallagher" userId="S::tgallagher@saintrays.org::8fd94abe-01c0-4fe2-9df9-b0db0003b092" providerId="AD" clId="Web-{23441568-F4B4-5A66-2114-1FB45F804BD1}" dt="2021-08-04T14:34:40.268" v="267"/>
          <ac:spMkLst>
            <pc:docMk/>
            <pc:sldMk cId="3726280360" sldId="265"/>
            <ac:spMk id="15" creationId="{7449A6C7-D15F-4AA5-BFA5-71A404B47016}"/>
          </ac:spMkLst>
        </pc:spChg>
        <pc:spChg chg="add del">
          <ac:chgData name="Theresa Gallagher" userId="S::tgallagher@saintrays.org::8fd94abe-01c0-4fe2-9df9-b0db0003b092" providerId="AD" clId="Web-{23441568-F4B4-5A66-2114-1FB45F804BD1}" dt="2021-08-04T14:34:40.268" v="267"/>
          <ac:spMkLst>
            <pc:docMk/>
            <pc:sldMk cId="3726280360" sldId="265"/>
            <ac:spMk id="17" creationId="{ED888B23-07FA-482A-96DF-47E31AF1A603}"/>
          </ac:spMkLst>
        </pc:spChg>
        <pc:spChg chg="add">
          <ac:chgData name="Theresa Gallagher" userId="S::tgallagher@saintrays.org::8fd94abe-01c0-4fe2-9df9-b0db0003b092" providerId="AD" clId="Web-{23441568-F4B4-5A66-2114-1FB45F804BD1}" dt="2021-08-04T14:34:40.268" v="267"/>
          <ac:spMkLst>
            <pc:docMk/>
            <pc:sldMk cId="3726280360" sldId="265"/>
            <ac:spMk id="22" creationId="{42285737-90EE-47DC-AC80-8AE156B11969}"/>
          </ac:spMkLst>
        </pc:spChg>
        <pc:grpChg chg="add del">
          <ac:chgData name="Theresa Gallagher" userId="S::tgallagher@saintrays.org::8fd94abe-01c0-4fe2-9df9-b0db0003b092" providerId="AD" clId="Web-{23441568-F4B4-5A66-2114-1FB45F804BD1}" dt="2021-08-04T14:34:40.268" v="267"/>
          <ac:grpSpMkLst>
            <pc:docMk/>
            <pc:sldMk cId="3726280360" sldId="265"/>
            <ac:grpSpMk id="11" creationId="{05314994-6337-4875-8CF5-652CAFE8342C}"/>
          </ac:grpSpMkLst>
        </pc:grpChg>
        <pc:grpChg chg="add">
          <ac:chgData name="Theresa Gallagher" userId="S::tgallagher@saintrays.org::8fd94abe-01c0-4fe2-9df9-b0db0003b092" providerId="AD" clId="Web-{23441568-F4B4-5A66-2114-1FB45F804BD1}" dt="2021-08-04T14:34:40.268" v="267"/>
          <ac:grpSpMkLst>
            <pc:docMk/>
            <pc:sldMk cId="3726280360" sldId="265"/>
            <ac:grpSpMk id="24" creationId="{B57BDC17-F1B3-455F-BBF1-680AA1F25C06}"/>
          </ac:grpSpMkLst>
        </pc:grpChg>
        <pc:graphicFrameChg chg="add mod modGraphic">
          <ac:chgData name="Theresa Gallagher" userId="S::tgallagher@saintrays.org::8fd94abe-01c0-4fe2-9df9-b0db0003b092" providerId="AD" clId="Web-{23441568-F4B4-5A66-2114-1FB45F804BD1}" dt="2021-08-04T14:34:40.268" v="267"/>
          <ac:graphicFrameMkLst>
            <pc:docMk/>
            <pc:sldMk cId="3726280360" sldId="265"/>
            <ac:graphicFrameMk id="5" creationId="{99539594-0C6F-4BA9-B85D-5B2CA2104BAD}"/>
          </ac:graphicFrameMkLst>
        </pc:graphicFrameChg>
      </pc:sldChg>
    </pc:docChg>
  </pc:docChgLst>
  <pc:docChgLst>
    <pc:chgData name="Theresa Gallagher" userId="S::tgallagher@saintrays.org::8fd94abe-01c0-4fe2-9df9-b0db0003b092" providerId="AD" clId="Web-{C56814E8-6568-4FD6-8716-F25B772AACB6}"/>
    <pc:docChg chg="modSld">
      <pc:chgData name="Theresa Gallagher" userId="S::tgallagher@saintrays.org::8fd94abe-01c0-4fe2-9df9-b0db0003b092" providerId="AD" clId="Web-{C56814E8-6568-4FD6-8716-F25B772AACB6}" dt="2021-07-26T17:29:37.630" v="5" actId="14100"/>
      <pc:docMkLst>
        <pc:docMk/>
      </pc:docMkLst>
      <pc:sldChg chg="addSp delSp modSp">
        <pc:chgData name="Theresa Gallagher" userId="S::tgallagher@saintrays.org::8fd94abe-01c0-4fe2-9df9-b0db0003b092" providerId="AD" clId="Web-{C56814E8-6568-4FD6-8716-F25B772AACB6}" dt="2021-07-26T17:29:37.630" v="5" actId="14100"/>
        <pc:sldMkLst>
          <pc:docMk/>
          <pc:sldMk cId="109857222" sldId="256"/>
        </pc:sldMkLst>
        <pc:spChg chg="del">
          <ac:chgData name="Theresa Gallagher" userId="S::tgallagher@saintrays.org::8fd94abe-01c0-4fe2-9df9-b0db0003b092" providerId="AD" clId="Web-{C56814E8-6568-4FD6-8716-F25B772AACB6}" dt="2021-07-26T17:29:16.551" v="1"/>
          <ac:spMkLst>
            <pc:docMk/>
            <pc:sldMk cId="109857222" sldId="256"/>
            <ac:spMk id="2" creationId="{00000000-0000-0000-0000-000000000000}"/>
          </ac:spMkLst>
        </pc:spChg>
        <pc:spChg chg="del">
          <ac:chgData name="Theresa Gallagher" userId="S::tgallagher@saintrays.org::8fd94abe-01c0-4fe2-9df9-b0db0003b092" providerId="AD" clId="Web-{C56814E8-6568-4FD6-8716-F25B772AACB6}" dt="2021-07-26T17:29:19.864" v="2"/>
          <ac:spMkLst>
            <pc:docMk/>
            <pc:sldMk cId="109857222" sldId="256"/>
            <ac:spMk id="3" creationId="{00000000-0000-0000-0000-000000000000}"/>
          </ac:spMkLst>
        </pc:spChg>
        <pc:picChg chg="add mod">
          <ac:chgData name="Theresa Gallagher" userId="S::tgallagher@saintrays.org::8fd94abe-01c0-4fe2-9df9-b0db0003b092" providerId="AD" clId="Web-{C56814E8-6568-4FD6-8716-F25B772AACB6}" dt="2021-07-26T17:29:37.630" v="5" actId="14100"/>
          <ac:picMkLst>
            <pc:docMk/>
            <pc:sldMk cId="109857222" sldId="256"/>
            <ac:picMk id="4" creationId="{C5BF9441-26E2-4ECA-99C5-45A502B8CE60}"/>
          </ac:picMkLst>
        </pc:picChg>
      </pc:sldChg>
    </pc:docChg>
  </pc:docChgLst>
  <pc:docChgLst>
    <pc:chgData name="Theresa Gallagher" userId="S::tgallagher@saintrays.org::8fd94abe-01c0-4fe2-9df9-b0db0003b092" providerId="AD" clId="Web-{7746AF51-442D-CF56-CA93-CA4C352C68C9}"/>
    <pc:docChg chg="modSld">
      <pc:chgData name="Theresa Gallagher" userId="S::tgallagher@saintrays.org::8fd94abe-01c0-4fe2-9df9-b0db0003b092" providerId="AD" clId="Web-{7746AF51-442D-CF56-CA93-CA4C352C68C9}" dt="2021-07-26T18:24:12.428" v="1" actId="1076"/>
      <pc:docMkLst>
        <pc:docMk/>
      </pc:docMkLst>
      <pc:sldChg chg="modSp">
        <pc:chgData name="Theresa Gallagher" userId="S::tgallagher@saintrays.org::8fd94abe-01c0-4fe2-9df9-b0db0003b092" providerId="AD" clId="Web-{7746AF51-442D-CF56-CA93-CA4C352C68C9}" dt="2021-07-26T18:24:12.428" v="1" actId="1076"/>
        <pc:sldMkLst>
          <pc:docMk/>
          <pc:sldMk cId="109857222" sldId="256"/>
        </pc:sldMkLst>
        <pc:picChg chg="mod">
          <ac:chgData name="Theresa Gallagher" userId="S::tgallagher@saintrays.org::8fd94abe-01c0-4fe2-9df9-b0db0003b092" providerId="AD" clId="Web-{7746AF51-442D-CF56-CA93-CA4C352C68C9}" dt="2021-07-26T18:24:12.428" v="1" actId="1076"/>
          <ac:picMkLst>
            <pc:docMk/>
            <pc:sldMk cId="109857222" sldId="256"/>
            <ac:picMk id="4" creationId="{C5BF9441-26E2-4ECA-99C5-45A502B8CE60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721F7F7-0FBF-40D6-966D-AFCB0335B862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F4BD2AEE-4577-42AA-B46B-1500C081B2C7}">
      <dgm:prSet/>
      <dgm:spPr/>
      <dgm:t>
        <a:bodyPr/>
        <a:lstStyle/>
        <a:p>
          <a:r>
            <a:rPr lang="en-US" dirty="0"/>
            <a:t>Why do you think the psalmist has such a positive attitude towards the commandments? </a:t>
          </a:r>
        </a:p>
      </dgm:t>
    </dgm:pt>
    <dgm:pt modelId="{B087B39D-B4BE-4C82-81E8-9EC3A3A0454E}" type="parTrans" cxnId="{8ABC79BD-BBF8-4F9D-92D4-D0B59D8E0867}">
      <dgm:prSet/>
      <dgm:spPr/>
      <dgm:t>
        <a:bodyPr/>
        <a:lstStyle/>
        <a:p>
          <a:endParaRPr lang="en-US"/>
        </a:p>
      </dgm:t>
    </dgm:pt>
    <dgm:pt modelId="{4BCE7577-F8DC-4D3E-93D1-BA8358F0CD2B}" type="sibTrans" cxnId="{8ABC79BD-BBF8-4F9D-92D4-D0B59D8E0867}">
      <dgm:prSet/>
      <dgm:spPr/>
      <dgm:t>
        <a:bodyPr/>
        <a:lstStyle/>
        <a:p>
          <a:endParaRPr lang="en-US"/>
        </a:p>
      </dgm:t>
    </dgm:pt>
    <dgm:pt modelId="{AC10FD28-86A6-4BA7-8285-F1DE90053471}">
      <dgm:prSet phldr="0"/>
      <dgm:spPr/>
      <dgm:t>
        <a:bodyPr/>
        <a:lstStyle/>
        <a:p>
          <a:pPr rtl="0"/>
          <a:r>
            <a:rPr lang="en-US" dirty="0"/>
            <a:t>Following the commandments is hard! How can we view them in a positive light (like the psalmist) rather than as a burden? </a:t>
          </a:r>
          <a:endParaRPr lang="en-US" dirty="0">
            <a:latin typeface="Calibri Light" panose="020F0302020204030204"/>
          </a:endParaRPr>
        </a:p>
      </dgm:t>
    </dgm:pt>
    <dgm:pt modelId="{E98D03C2-7990-4B7B-A4BF-9F494454EEF2}" type="parTrans" cxnId="{B4E2A7FA-C464-4655-A056-9EE9B734EE10}">
      <dgm:prSet/>
      <dgm:spPr/>
    </dgm:pt>
    <dgm:pt modelId="{BB9A4BCB-81D2-4D3F-811B-191E91E447CE}" type="sibTrans" cxnId="{B4E2A7FA-C464-4655-A056-9EE9B734EE10}">
      <dgm:prSet/>
      <dgm:spPr/>
    </dgm:pt>
    <dgm:pt modelId="{C19A58E7-FAFC-46C2-A87B-8CB341B2DBD2}" type="pres">
      <dgm:prSet presAssocID="{5721F7F7-0FBF-40D6-966D-AFCB0335B862}" presName="vert0" presStyleCnt="0">
        <dgm:presLayoutVars>
          <dgm:dir/>
          <dgm:animOne val="branch"/>
          <dgm:animLvl val="lvl"/>
        </dgm:presLayoutVars>
      </dgm:prSet>
      <dgm:spPr/>
    </dgm:pt>
    <dgm:pt modelId="{C8AA63EE-80D6-4B6B-BC73-E3F263640AEA}" type="pres">
      <dgm:prSet presAssocID="{F4BD2AEE-4577-42AA-B46B-1500C081B2C7}" presName="thickLine" presStyleLbl="alignNode1" presStyleIdx="0" presStyleCnt="2"/>
      <dgm:spPr/>
    </dgm:pt>
    <dgm:pt modelId="{8E620216-4514-4948-923F-271C0427C73F}" type="pres">
      <dgm:prSet presAssocID="{F4BD2AEE-4577-42AA-B46B-1500C081B2C7}" presName="horz1" presStyleCnt="0"/>
      <dgm:spPr/>
    </dgm:pt>
    <dgm:pt modelId="{FA1461C9-9A76-4E32-B444-D3F86710A42C}" type="pres">
      <dgm:prSet presAssocID="{F4BD2AEE-4577-42AA-B46B-1500C081B2C7}" presName="tx1" presStyleLbl="revTx" presStyleIdx="0" presStyleCnt="2"/>
      <dgm:spPr/>
    </dgm:pt>
    <dgm:pt modelId="{8C451D26-57EF-47C4-A3D4-C6104D021C9F}" type="pres">
      <dgm:prSet presAssocID="{F4BD2AEE-4577-42AA-B46B-1500C081B2C7}" presName="vert1" presStyleCnt="0"/>
      <dgm:spPr/>
    </dgm:pt>
    <dgm:pt modelId="{5314FAA9-90AD-4016-8503-B5FF64C10929}" type="pres">
      <dgm:prSet presAssocID="{AC10FD28-86A6-4BA7-8285-F1DE90053471}" presName="thickLine" presStyleLbl="alignNode1" presStyleIdx="1" presStyleCnt="2"/>
      <dgm:spPr/>
    </dgm:pt>
    <dgm:pt modelId="{1F42ED58-3E71-4C90-BBA3-12BB0E290349}" type="pres">
      <dgm:prSet presAssocID="{AC10FD28-86A6-4BA7-8285-F1DE90053471}" presName="horz1" presStyleCnt="0"/>
      <dgm:spPr/>
    </dgm:pt>
    <dgm:pt modelId="{CAB9B873-B962-4CD9-B2F7-0C5E56A2646C}" type="pres">
      <dgm:prSet presAssocID="{AC10FD28-86A6-4BA7-8285-F1DE90053471}" presName="tx1" presStyleLbl="revTx" presStyleIdx="1" presStyleCnt="2"/>
      <dgm:spPr/>
    </dgm:pt>
    <dgm:pt modelId="{A1A3A922-73A1-46BC-8C1A-51C818D392DE}" type="pres">
      <dgm:prSet presAssocID="{AC10FD28-86A6-4BA7-8285-F1DE90053471}" presName="vert1" presStyleCnt="0"/>
      <dgm:spPr/>
    </dgm:pt>
  </dgm:ptLst>
  <dgm:cxnLst>
    <dgm:cxn modelId="{F0019F1B-63A5-4D00-9D91-0E422E839CBE}" type="presOf" srcId="{5721F7F7-0FBF-40D6-966D-AFCB0335B862}" destId="{C19A58E7-FAFC-46C2-A87B-8CB341B2DBD2}" srcOrd="0" destOrd="0" presId="urn:microsoft.com/office/officeart/2008/layout/LinedList"/>
    <dgm:cxn modelId="{EC46C0A9-18C3-435D-8989-34AA3F9F848F}" type="presOf" srcId="{AC10FD28-86A6-4BA7-8285-F1DE90053471}" destId="{CAB9B873-B962-4CD9-B2F7-0C5E56A2646C}" srcOrd="0" destOrd="0" presId="urn:microsoft.com/office/officeart/2008/layout/LinedList"/>
    <dgm:cxn modelId="{8ABC79BD-BBF8-4F9D-92D4-D0B59D8E0867}" srcId="{5721F7F7-0FBF-40D6-966D-AFCB0335B862}" destId="{F4BD2AEE-4577-42AA-B46B-1500C081B2C7}" srcOrd="0" destOrd="0" parTransId="{B087B39D-B4BE-4C82-81E8-9EC3A3A0454E}" sibTransId="{4BCE7577-F8DC-4D3E-93D1-BA8358F0CD2B}"/>
    <dgm:cxn modelId="{D3DD75F0-B29D-41C1-BA49-94606F38B4D0}" type="presOf" srcId="{F4BD2AEE-4577-42AA-B46B-1500C081B2C7}" destId="{FA1461C9-9A76-4E32-B444-D3F86710A42C}" srcOrd="0" destOrd="0" presId="urn:microsoft.com/office/officeart/2008/layout/LinedList"/>
    <dgm:cxn modelId="{B4E2A7FA-C464-4655-A056-9EE9B734EE10}" srcId="{5721F7F7-0FBF-40D6-966D-AFCB0335B862}" destId="{AC10FD28-86A6-4BA7-8285-F1DE90053471}" srcOrd="1" destOrd="0" parTransId="{E98D03C2-7990-4B7B-A4BF-9F494454EEF2}" sibTransId="{BB9A4BCB-81D2-4D3F-811B-191E91E447CE}"/>
    <dgm:cxn modelId="{EBE76BD2-F2EA-4341-81FC-3F6F2C75039D}" type="presParOf" srcId="{C19A58E7-FAFC-46C2-A87B-8CB341B2DBD2}" destId="{C8AA63EE-80D6-4B6B-BC73-E3F263640AEA}" srcOrd="0" destOrd="0" presId="urn:microsoft.com/office/officeart/2008/layout/LinedList"/>
    <dgm:cxn modelId="{A2E3C802-B9BC-4960-8D5E-C9EBE02C7F4C}" type="presParOf" srcId="{C19A58E7-FAFC-46C2-A87B-8CB341B2DBD2}" destId="{8E620216-4514-4948-923F-271C0427C73F}" srcOrd="1" destOrd="0" presId="urn:microsoft.com/office/officeart/2008/layout/LinedList"/>
    <dgm:cxn modelId="{183CCE55-4B57-4C42-A80E-D16E4AEB74BE}" type="presParOf" srcId="{8E620216-4514-4948-923F-271C0427C73F}" destId="{FA1461C9-9A76-4E32-B444-D3F86710A42C}" srcOrd="0" destOrd="0" presId="urn:microsoft.com/office/officeart/2008/layout/LinedList"/>
    <dgm:cxn modelId="{624F39F0-5DA4-4A47-A791-981306EAB0CA}" type="presParOf" srcId="{8E620216-4514-4948-923F-271C0427C73F}" destId="{8C451D26-57EF-47C4-A3D4-C6104D021C9F}" srcOrd="1" destOrd="0" presId="urn:microsoft.com/office/officeart/2008/layout/LinedList"/>
    <dgm:cxn modelId="{BD6DE191-16D6-423E-B2A6-0C3F93E2B2B9}" type="presParOf" srcId="{C19A58E7-FAFC-46C2-A87B-8CB341B2DBD2}" destId="{5314FAA9-90AD-4016-8503-B5FF64C10929}" srcOrd="2" destOrd="0" presId="urn:microsoft.com/office/officeart/2008/layout/LinedList"/>
    <dgm:cxn modelId="{BB20AF81-65CD-4E38-A658-25F66271B98C}" type="presParOf" srcId="{C19A58E7-FAFC-46C2-A87B-8CB341B2DBD2}" destId="{1F42ED58-3E71-4C90-BBA3-12BB0E290349}" srcOrd="3" destOrd="0" presId="urn:microsoft.com/office/officeart/2008/layout/LinedList"/>
    <dgm:cxn modelId="{3E77B13C-43CB-4737-92CA-5B7B3C57C96A}" type="presParOf" srcId="{1F42ED58-3E71-4C90-BBA3-12BB0E290349}" destId="{CAB9B873-B962-4CD9-B2F7-0C5E56A2646C}" srcOrd="0" destOrd="0" presId="urn:microsoft.com/office/officeart/2008/layout/LinedList"/>
    <dgm:cxn modelId="{634A26EF-0375-4AF2-83AD-361C82BF8B6A}" type="presParOf" srcId="{1F42ED58-3E71-4C90-BBA3-12BB0E290349}" destId="{A1A3A922-73A1-46BC-8C1A-51C818D392DE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AA63EE-80D6-4B6B-BC73-E3F263640AEA}">
      <dsp:nvSpPr>
        <dsp:cNvPr id="0" name=""/>
        <dsp:cNvSpPr/>
      </dsp:nvSpPr>
      <dsp:spPr>
        <a:xfrm>
          <a:off x="0" y="0"/>
          <a:ext cx="6492875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1461C9-9A76-4E32-B444-D3F86710A42C}">
      <dsp:nvSpPr>
        <dsp:cNvPr id="0" name=""/>
        <dsp:cNvSpPr/>
      </dsp:nvSpPr>
      <dsp:spPr>
        <a:xfrm>
          <a:off x="0" y="0"/>
          <a:ext cx="6492875" cy="25527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Why do you think the psalmist has such a positive attitude towards the commandments? </a:t>
          </a:r>
        </a:p>
      </dsp:txBody>
      <dsp:txXfrm>
        <a:off x="0" y="0"/>
        <a:ext cx="6492875" cy="2552700"/>
      </dsp:txXfrm>
    </dsp:sp>
    <dsp:sp modelId="{5314FAA9-90AD-4016-8503-B5FF64C10929}">
      <dsp:nvSpPr>
        <dsp:cNvPr id="0" name=""/>
        <dsp:cNvSpPr/>
      </dsp:nvSpPr>
      <dsp:spPr>
        <a:xfrm>
          <a:off x="0" y="2552700"/>
          <a:ext cx="6492875" cy="0"/>
        </a:xfrm>
        <a:prstGeom prst="line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AB9B873-B962-4CD9-B2F7-0C5E56A2646C}">
      <dsp:nvSpPr>
        <dsp:cNvPr id="0" name=""/>
        <dsp:cNvSpPr/>
      </dsp:nvSpPr>
      <dsp:spPr>
        <a:xfrm>
          <a:off x="0" y="2552700"/>
          <a:ext cx="6492875" cy="25527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Following the commandments is hard! How can we view them in a positive light (like the psalmist) rather than as a burden? </a:t>
          </a:r>
          <a:endParaRPr lang="en-US" sz="3600" kern="1200" dirty="0">
            <a:latin typeface="Calibri Light" panose="020F0302020204030204"/>
          </a:endParaRPr>
        </a:p>
      </dsp:txBody>
      <dsp:txXfrm>
        <a:off x="0" y="2552700"/>
        <a:ext cx="6492875" cy="25527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jpe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7789EF-1545-4BEA-B3BE-791861181B5E}" type="datetimeFigureOut">
              <a:rPr lang="en-US"/>
              <a:t>8/4/2021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FE5DF2-E02E-4445-B2FE-AACF2A4EE79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8352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To conclude, emphasize how all the Church's moral teachings aim to protect/nourish our relationships with God and others. By doing so, we fulfill our relational nature and become more fully ourselves.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FE5DF2-E02E-4445-B2FE-AACF2A4EE79E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3493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Have a student volunteer to read. Then ask the students if they find the psalmists attitude surprising. Why or why not?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FE5DF2-E02E-4445-B2FE-AACF2A4EE79E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2354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8/4/2021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8/4/2021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8/4/2021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B270761-CC40-4F3F-A916-7E3BC3989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1695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820855C-9FA4-417A-BE67-63C022F819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1540"/>
            <a:ext cx="722376" cy="5071110"/>
          </a:xfrm>
          <a:prstGeom prst="rect">
            <a:avLst/>
          </a:prstGeom>
          <a:solidFill>
            <a:srgbClr val="4C52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7E6A49B-1B06-403E-8CC5-ACB38A6BD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02435" y="891540"/>
            <a:ext cx="10989565" cy="507111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5B63A0-9887-4878-A1B9-358A373DEB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66160" y="1660121"/>
            <a:ext cx="9623404" cy="3305493"/>
          </a:xfrm>
        </p:spPr>
        <p:txBody>
          <a:bodyPr>
            <a:normAutofit/>
          </a:bodyPr>
          <a:lstStyle/>
          <a:p>
            <a:pPr algn="l"/>
            <a:r>
              <a:rPr lang="en-US" sz="8100">
                <a:cs typeface="Calibri Light"/>
              </a:rPr>
              <a:t>Human Relationality and Christian Morality</a:t>
            </a:r>
            <a:endParaRPr lang="en-US" sz="810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9C89E3-4BA6-46C7-BF58-8A0B675AD7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66159" y="4965614"/>
            <a:ext cx="9623404" cy="834454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dirty="0">
                <a:cs typeface="Calibri"/>
              </a:rPr>
              <a:t>Record the following notes under the "Concluding Notes" section of </a:t>
            </a:r>
            <a:r>
              <a:rPr lang="en-US">
                <a:cs typeface="Calibri"/>
              </a:rPr>
              <a:t>your student notes handout. 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515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B3F59054-3394-4D87-8BD0-A28DCD47F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07A0BE88-4965-4E88-A134-90F5CABB03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453" r="23727" b="-1"/>
          <a:stretch/>
        </p:blipFill>
        <p:spPr>
          <a:xfrm>
            <a:off x="7381653" y="10"/>
            <a:ext cx="4810347" cy="6857990"/>
          </a:xfrm>
          <a:custGeom>
            <a:avLst/>
            <a:gdLst/>
            <a:ahLst/>
            <a:cxnLst/>
            <a:rect l="l" t="t" r="r" b="b"/>
            <a:pathLst>
              <a:path w="4817171" h="6858000">
                <a:moveTo>
                  <a:pt x="22751" y="0"/>
                </a:moveTo>
                <a:lnTo>
                  <a:pt x="4817171" y="0"/>
                </a:lnTo>
                <a:lnTo>
                  <a:pt x="4817171" y="6858000"/>
                </a:lnTo>
                <a:lnTo>
                  <a:pt x="0" y="6858000"/>
                </a:lnTo>
                <a:lnTo>
                  <a:pt x="6679" y="6845555"/>
                </a:lnTo>
                <a:cubicBezTo>
                  <a:pt x="496584" y="5886487"/>
                  <a:pt x="786702" y="4695963"/>
                  <a:pt x="786702" y="3406233"/>
                </a:cubicBezTo>
                <a:cubicBezTo>
                  <a:pt x="786702" y="2215714"/>
                  <a:pt x="539501" y="1109724"/>
                  <a:pt x="116147" y="192283"/>
                </a:cubicBezTo>
                <a:close/>
              </a:path>
            </a:pathLst>
          </a:cu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E1149BA7-DB7F-4E33-8B00-76E1481472E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644" r="5112" b="-2"/>
          <a:stretch/>
        </p:blipFill>
        <p:spPr>
          <a:xfrm>
            <a:off x="3136389" y="10"/>
            <a:ext cx="4979304" cy="3401558"/>
          </a:xfrm>
          <a:custGeom>
            <a:avLst/>
            <a:gdLst/>
            <a:ahLst/>
            <a:cxnLst/>
            <a:rect l="l" t="t" r="r" b="b"/>
            <a:pathLst>
              <a:path w="4979304" h="3364992">
                <a:moveTo>
                  <a:pt x="0" y="0"/>
                </a:moveTo>
                <a:lnTo>
                  <a:pt x="4211250" y="0"/>
                </a:lnTo>
                <a:lnTo>
                  <a:pt x="4309461" y="192282"/>
                </a:lnTo>
                <a:cubicBezTo>
                  <a:pt x="4697535" y="1033269"/>
                  <a:pt x="4937593" y="2032690"/>
                  <a:pt x="4974907" y="3110424"/>
                </a:cubicBezTo>
                <a:lnTo>
                  <a:pt x="4979304" y="3364992"/>
                </a:lnTo>
                <a:lnTo>
                  <a:pt x="800592" y="3364992"/>
                </a:lnTo>
                <a:lnTo>
                  <a:pt x="797493" y="3185579"/>
                </a:lnTo>
                <a:cubicBezTo>
                  <a:pt x="756786" y="2009870"/>
                  <a:pt x="474799" y="927359"/>
                  <a:pt x="22579" y="42066"/>
                </a:cubicBezTo>
                <a:close/>
              </a:path>
            </a:pathLst>
          </a:custGeom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9EEE30DF-CAEA-4ECA-BC40-26D78256DD3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22" r="-2" b="-2"/>
          <a:stretch/>
        </p:blipFill>
        <p:spPr>
          <a:xfrm>
            <a:off x="3189428" y="3456432"/>
            <a:ext cx="4925479" cy="3401568"/>
          </a:xfrm>
          <a:custGeom>
            <a:avLst/>
            <a:gdLst/>
            <a:ahLst/>
            <a:cxnLst/>
            <a:rect l="l" t="t" r="r" b="b"/>
            <a:pathLst>
              <a:path w="4925479" h="3364992">
                <a:moveTo>
                  <a:pt x="749362" y="0"/>
                </a:moveTo>
                <a:lnTo>
                  <a:pt x="4925479" y="0"/>
                </a:lnTo>
                <a:lnTo>
                  <a:pt x="4921868" y="209033"/>
                </a:lnTo>
                <a:cubicBezTo>
                  <a:pt x="4884554" y="1286766"/>
                  <a:pt x="4644496" y="2286187"/>
                  <a:pt x="4256422" y="3127175"/>
                </a:cubicBezTo>
                <a:lnTo>
                  <a:pt x="4134952" y="3364992"/>
                </a:lnTo>
                <a:lnTo>
                  <a:pt x="0" y="3364992"/>
                </a:lnTo>
                <a:lnTo>
                  <a:pt x="79008" y="3202330"/>
                </a:lnTo>
                <a:cubicBezTo>
                  <a:pt x="467082" y="2361343"/>
                  <a:pt x="707140" y="1361922"/>
                  <a:pt x="744454" y="284189"/>
                </a:cubicBezTo>
                <a:close/>
              </a:path>
            </a:pathLst>
          </a:custGeom>
        </p:spPr>
      </p:pic>
      <p:sp useBgFill="1">
        <p:nvSpPr>
          <p:cNvPr id="36" name="Freeform: Shape 35">
            <a:extLst>
              <a:ext uri="{FF2B5EF4-FFF2-40B4-BE49-F238E27FC236}">
                <a16:creationId xmlns:a16="http://schemas.microsoft.com/office/drawing/2014/main" id="{2FE0ABA9-CAF1-4816-837D-5F28AAA08E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945815" cy="6858000"/>
          </a:xfrm>
          <a:custGeom>
            <a:avLst/>
            <a:gdLst>
              <a:gd name="connsiteX0" fmla="*/ 0 w 3945815"/>
              <a:gd name="connsiteY0" fmla="*/ 0 h 6858000"/>
              <a:gd name="connsiteX1" fmla="*/ 3138662 w 3945815"/>
              <a:gd name="connsiteY1" fmla="*/ 0 h 6858000"/>
              <a:gd name="connsiteX2" fmla="*/ 3275260 w 3945815"/>
              <a:gd name="connsiteY2" fmla="*/ 267438 h 6858000"/>
              <a:gd name="connsiteX3" fmla="*/ 3945815 w 3945815"/>
              <a:gd name="connsiteY3" fmla="*/ 3481388 h 6858000"/>
              <a:gd name="connsiteX4" fmla="*/ 3275260 w 3945815"/>
              <a:gd name="connsiteY4" fmla="*/ 6695338 h 6858000"/>
              <a:gd name="connsiteX5" fmla="*/ 3192177 w 3945815"/>
              <a:gd name="connsiteY5" fmla="*/ 6858000 h 6858000"/>
              <a:gd name="connsiteX6" fmla="*/ 0 w 3945815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45815" h="6858000">
                <a:moveTo>
                  <a:pt x="0" y="0"/>
                </a:moveTo>
                <a:lnTo>
                  <a:pt x="3138662" y="0"/>
                </a:lnTo>
                <a:lnTo>
                  <a:pt x="3275260" y="267438"/>
                </a:lnTo>
                <a:cubicBezTo>
                  <a:pt x="3698614" y="1184879"/>
                  <a:pt x="3945815" y="2290869"/>
                  <a:pt x="3945815" y="3481388"/>
                </a:cubicBezTo>
                <a:cubicBezTo>
                  <a:pt x="3945815" y="4671908"/>
                  <a:pt x="3698614" y="5777898"/>
                  <a:pt x="3275260" y="6695338"/>
                </a:cubicBezTo>
                <a:lnTo>
                  <a:pt x="319217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8" name="Freeform: Shape 37">
            <a:extLst>
              <a:ext uri="{FF2B5EF4-FFF2-40B4-BE49-F238E27FC236}">
                <a16:creationId xmlns:a16="http://schemas.microsoft.com/office/drawing/2014/main" id="{BC8B9C14-70F0-4F42-85FF-0DD3D5A58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936670" cy="6858000"/>
          </a:xfrm>
          <a:custGeom>
            <a:avLst/>
            <a:gdLst>
              <a:gd name="connsiteX0" fmla="*/ 0 w 3936670"/>
              <a:gd name="connsiteY0" fmla="*/ 0 h 6858000"/>
              <a:gd name="connsiteX1" fmla="*/ 3129517 w 3936670"/>
              <a:gd name="connsiteY1" fmla="*/ 0 h 6858000"/>
              <a:gd name="connsiteX2" fmla="*/ 3266115 w 3936670"/>
              <a:gd name="connsiteY2" fmla="*/ 267438 h 6858000"/>
              <a:gd name="connsiteX3" fmla="*/ 3936670 w 3936670"/>
              <a:gd name="connsiteY3" fmla="*/ 3481388 h 6858000"/>
              <a:gd name="connsiteX4" fmla="*/ 3266115 w 3936670"/>
              <a:gd name="connsiteY4" fmla="*/ 6695338 h 6858000"/>
              <a:gd name="connsiteX5" fmla="*/ 3183032 w 3936670"/>
              <a:gd name="connsiteY5" fmla="*/ 6858000 h 6858000"/>
              <a:gd name="connsiteX6" fmla="*/ 0 w 393667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36670" h="6858000">
                <a:moveTo>
                  <a:pt x="0" y="0"/>
                </a:moveTo>
                <a:lnTo>
                  <a:pt x="3129517" y="0"/>
                </a:lnTo>
                <a:lnTo>
                  <a:pt x="3266115" y="267438"/>
                </a:lnTo>
                <a:cubicBezTo>
                  <a:pt x="3689469" y="1184879"/>
                  <a:pt x="3936670" y="2290869"/>
                  <a:pt x="3936670" y="3481388"/>
                </a:cubicBezTo>
                <a:cubicBezTo>
                  <a:pt x="3936670" y="4671908"/>
                  <a:pt x="3689469" y="5777898"/>
                  <a:pt x="3266115" y="6695338"/>
                </a:cubicBezTo>
                <a:lnTo>
                  <a:pt x="3183032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98DE6C44-43F8-4DE4-AB81-66853FFEA0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06856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2409529B-9B56-4F10-BE4D-F934DB89E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912" y="2089941"/>
            <a:ext cx="2834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202DC1-6767-412A-AF5B-07C8FC33A7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867" y="2086040"/>
            <a:ext cx="3756113" cy="3922776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3200">
                <a:cs typeface="Calibri"/>
              </a:rPr>
              <a:t>Humans are relational beings</a:t>
            </a:r>
          </a:p>
          <a:p>
            <a:pPr lvl="1"/>
            <a:r>
              <a:rPr lang="en-US" sz="3200">
                <a:cs typeface="Calibri"/>
              </a:rPr>
              <a:t>created for relationship with God and each other</a:t>
            </a:r>
          </a:p>
          <a:p>
            <a:pPr lvl="1"/>
            <a:r>
              <a:rPr lang="en-US" sz="3200">
                <a:cs typeface="Calibri"/>
              </a:rPr>
              <a:t>need each other</a:t>
            </a:r>
            <a:endParaRPr lang="en-US" sz="3200">
              <a:ea typeface="+mn-lt"/>
              <a:cs typeface="+mn-lt"/>
            </a:endParaRPr>
          </a:p>
          <a:p>
            <a:endParaRPr lang="en-US" sz="17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845625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032B1E8-BC40-4380-97A6-14C0320AE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2BEABD9-E1ED-49C7-8734-5494C88EE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4782312"/>
            <a:ext cx="11548872" cy="1755648"/>
          </a:xfrm>
          <a:prstGeom prst="rect">
            <a:avLst/>
          </a:prstGeom>
          <a:solidFill>
            <a:schemeClr val="tx1">
              <a:alpha val="93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6" descr="A picture containing text, indoor, several&#10;&#10;Description automatically generated">
            <a:extLst>
              <a:ext uri="{FF2B5EF4-FFF2-40B4-BE49-F238E27FC236}">
                <a16:creationId xmlns:a16="http://schemas.microsoft.com/office/drawing/2014/main" id="{7C421156-467D-4435-9B3B-DDEBA00D0D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0154" y="424328"/>
            <a:ext cx="3859742" cy="3973936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7F45164F-F05B-4EDA-85FA-A2E3110203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5935" y="671764"/>
            <a:ext cx="5212080" cy="3479063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7341211-05E5-4FDD-98B1-F551CD0EAE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4059936" y="5239512"/>
            <a:ext cx="0" cy="914400"/>
          </a:xfrm>
          <a:prstGeom prst="line">
            <a:avLst/>
          </a:prstGeom>
          <a:ln w="19050">
            <a:solidFill>
              <a:schemeClr val="bg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1E96B5-47CC-4527-8958-1BCD901840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19901" y="5010912"/>
            <a:ext cx="7954531" cy="1344168"/>
          </a:xfrm>
        </p:spPr>
        <p:txBody>
          <a:bodyPr vert="horz" lIns="91440" tIns="45720" rIns="91440" bIns="45720" rtlCol="0" anchor="ctr">
            <a:normAutofit fontScale="92500"/>
          </a:bodyPr>
          <a:lstStyle/>
          <a:p>
            <a:r>
              <a:rPr lang="en-US" sz="3600">
                <a:solidFill>
                  <a:schemeClr val="bg1"/>
                </a:solidFill>
                <a:ea typeface="+mn-lt"/>
                <a:cs typeface="+mn-lt"/>
              </a:rPr>
              <a:t>Most fully ourselves when we mirror the Trinity and live in relationships of love</a:t>
            </a:r>
            <a:r>
              <a:rPr lang="en-US" sz="1700" dirty="0">
                <a:solidFill>
                  <a:schemeClr val="bg1"/>
                </a:solidFill>
                <a:ea typeface="+mn-lt"/>
                <a:cs typeface="+mn-lt"/>
              </a:rPr>
              <a:t>  </a:t>
            </a:r>
            <a:endParaRPr lang="en-US" sz="17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16276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9B508-23AD-4B7F-9829-8C3AF882B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>
            <a:normAutofit/>
          </a:bodyPr>
          <a:lstStyle/>
          <a:p>
            <a:r>
              <a:rPr lang="en-US">
                <a:cs typeface="Calibri Light"/>
              </a:rPr>
              <a:t>Sin and Christian Morality </a:t>
            </a:r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4D6E6B-F8A2-47B1-8447-1C2E5CBBE9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9552" y="2176272"/>
            <a:ext cx="10689920" cy="404164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>
                <a:ea typeface="+mn-lt"/>
                <a:cs typeface="+mn-lt"/>
              </a:rPr>
              <a:t>Sin destroys relationship- causes us to turn in on ourselves</a:t>
            </a:r>
            <a:endParaRPr lang="en-US" sz="3200">
              <a:cs typeface="Calibri"/>
            </a:endParaRPr>
          </a:p>
          <a:p>
            <a:r>
              <a:rPr lang="en-US" sz="3200">
                <a:cs typeface="Calibri"/>
              </a:rPr>
              <a:t>Christian morality</a:t>
            </a:r>
          </a:p>
          <a:p>
            <a:pPr lvl="1"/>
            <a:r>
              <a:rPr lang="en-US" sz="3200">
                <a:cs typeface="Calibri"/>
              </a:rPr>
              <a:t>NOT an arbitrary list of things the Church says you can/can’t do</a:t>
            </a:r>
          </a:p>
          <a:p>
            <a:pPr lvl="1"/>
            <a:r>
              <a:rPr lang="en-US" sz="3200">
                <a:cs typeface="Calibri"/>
              </a:rPr>
              <a:t>Seeks to guide us so that we can live in proper relationship with God and each other</a:t>
            </a:r>
            <a:endParaRPr lang="en-US" sz="3200"/>
          </a:p>
        </p:txBody>
      </p:sp>
    </p:spTree>
    <p:extLst>
      <p:ext uri="{BB962C8B-B14F-4D97-AF65-F5344CB8AC3E}">
        <p14:creationId xmlns:p14="http://schemas.microsoft.com/office/powerpoint/2010/main" val="796582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D3FC73-BA58-4638-A047-F40B4AD75D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>
                <a:cs typeface="Calibri"/>
              </a:rPr>
              <a:t>Commandments 1-3- Protect relationship with God</a:t>
            </a:r>
            <a:endParaRPr lang="en-US" sz="3200">
              <a:ea typeface="+mn-lt"/>
              <a:cs typeface="+mn-lt"/>
            </a:endParaRPr>
          </a:p>
          <a:p>
            <a:r>
              <a:rPr lang="en-US" sz="3200">
                <a:cs typeface="Calibri"/>
              </a:rPr>
              <a:t>Commandments 4-10- Protect relationship with other humans</a:t>
            </a:r>
            <a:endParaRPr lang="en-US" sz="2400">
              <a:cs typeface="Calibri" panose="020F0502020204030204"/>
            </a:endParaRPr>
          </a:p>
        </p:txBody>
      </p:sp>
      <p:pic>
        <p:nvPicPr>
          <p:cNvPr id="4" name="Picture 4" descr="Text, letter&#10;&#10;Description automatically generated">
            <a:extLst>
              <a:ext uri="{FF2B5EF4-FFF2-40B4-BE49-F238E27FC236}">
                <a16:creationId xmlns:a16="http://schemas.microsoft.com/office/drawing/2014/main" id="{3844E6B8-18C2-40F0-9932-D17AA1E92B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83" r="2" b="967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BA7F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06332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8AA63-FC7C-43B7-B78C-07916032EF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363" y="365760"/>
            <a:ext cx="9367203" cy="118872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Psalm 119:33-35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CB4857B-ED7C-444D-9F04-2F885114A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764099" cy="1558212"/>
          </a:xfrm>
          <a:custGeom>
            <a:avLst/>
            <a:gdLst>
              <a:gd name="connsiteX0" fmla="*/ 0 w 1764099"/>
              <a:gd name="connsiteY0" fmla="*/ 0 h 1558212"/>
              <a:gd name="connsiteX1" fmla="*/ 1764099 w 1764099"/>
              <a:gd name="connsiteY1" fmla="*/ 0 h 1558212"/>
              <a:gd name="connsiteX2" fmla="*/ 1042087 w 1764099"/>
              <a:gd name="connsiteY2" fmla="*/ 1558212 h 1558212"/>
              <a:gd name="connsiteX3" fmla="*/ 0 w 1764099"/>
              <a:gd name="connsiteY3" fmla="*/ 1558212 h 155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64099" h="1558212">
                <a:moveTo>
                  <a:pt x="0" y="0"/>
                </a:moveTo>
                <a:lnTo>
                  <a:pt x="1764099" y="0"/>
                </a:lnTo>
                <a:lnTo>
                  <a:pt x="1042087" y="1558212"/>
                </a:lnTo>
                <a:lnTo>
                  <a:pt x="0" y="155821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18046FB-44EA-4FD8-A585-EA09A319B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12191999" cy="5166360"/>
          </a:xfrm>
          <a:custGeom>
            <a:avLst/>
            <a:gdLst>
              <a:gd name="connsiteX0" fmla="*/ 0 w 12191999"/>
              <a:gd name="connsiteY0" fmla="*/ 0 h 5166360"/>
              <a:gd name="connsiteX1" fmla="*/ 1822388 w 12191999"/>
              <a:gd name="connsiteY1" fmla="*/ 0 h 5166360"/>
              <a:gd name="connsiteX2" fmla="*/ 6468290 w 12191999"/>
              <a:gd name="connsiteY2" fmla="*/ 0 h 5166360"/>
              <a:gd name="connsiteX3" fmla="*/ 7796394 w 12191999"/>
              <a:gd name="connsiteY3" fmla="*/ 0 h 5166360"/>
              <a:gd name="connsiteX4" fmla="*/ 8376834 w 12191999"/>
              <a:gd name="connsiteY4" fmla="*/ 0 h 5166360"/>
              <a:gd name="connsiteX5" fmla="*/ 9704938 w 12191999"/>
              <a:gd name="connsiteY5" fmla="*/ 0 h 5166360"/>
              <a:gd name="connsiteX6" fmla="*/ 9704938 w 12191999"/>
              <a:gd name="connsiteY6" fmla="*/ 2 h 5166360"/>
              <a:gd name="connsiteX7" fmla="*/ 10283456 w 12191999"/>
              <a:gd name="connsiteY7" fmla="*/ 2 h 5166360"/>
              <a:gd name="connsiteX8" fmla="*/ 10863897 w 12191999"/>
              <a:gd name="connsiteY8" fmla="*/ 2 h 5166360"/>
              <a:gd name="connsiteX9" fmla="*/ 12191999 w 12191999"/>
              <a:gd name="connsiteY9" fmla="*/ 2 h 5166360"/>
              <a:gd name="connsiteX10" fmla="*/ 12191999 w 12191999"/>
              <a:gd name="connsiteY10" fmla="*/ 5166360 h 5166360"/>
              <a:gd name="connsiteX11" fmla="*/ 0 w 12191999"/>
              <a:gd name="connsiteY11" fmla="*/ 5166360 h 5166360"/>
              <a:gd name="connsiteX12" fmla="*/ 0 w 12191999"/>
              <a:gd name="connsiteY12" fmla="*/ 2604436 h 5166360"/>
              <a:gd name="connsiteX13" fmla="*/ 862341 w 12191999"/>
              <a:gd name="connsiteY13" fmla="*/ 743371 h 5166360"/>
              <a:gd name="connsiteX14" fmla="*/ 0 w 12191999"/>
              <a:gd name="connsiteY14" fmla="*/ 743371 h 5166360"/>
              <a:gd name="connsiteX15" fmla="*/ 0 w 12191999"/>
              <a:gd name="connsiteY15" fmla="*/ 742508 h 5166360"/>
              <a:gd name="connsiteX16" fmla="*/ 92826 w 12191999"/>
              <a:gd name="connsiteY16" fmla="*/ 742508 h 5166360"/>
              <a:gd name="connsiteX17" fmla="*/ 406486 w 12191999"/>
              <a:gd name="connsiteY17" fmla="*/ 742508 h 5166360"/>
              <a:gd name="connsiteX18" fmla="*/ 406486 w 12191999"/>
              <a:gd name="connsiteY18" fmla="*/ 742507 h 5166360"/>
              <a:gd name="connsiteX19" fmla="*/ 862741 w 12191999"/>
              <a:gd name="connsiteY19" fmla="*/ 742507 h 5166360"/>
              <a:gd name="connsiteX20" fmla="*/ 1206388 w 12191999"/>
              <a:gd name="connsiteY20" fmla="*/ 864 h 5166360"/>
              <a:gd name="connsiteX21" fmla="*/ 748500 w 12191999"/>
              <a:gd name="connsiteY21" fmla="*/ 864 h 5166360"/>
              <a:gd name="connsiteX22" fmla="*/ 0 w 12191999"/>
              <a:gd name="connsiteY22" fmla="*/ 864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12191999" h="5166360">
                <a:moveTo>
                  <a:pt x="0" y="0"/>
                </a:moveTo>
                <a:lnTo>
                  <a:pt x="1822388" y="0"/>
                </a:lnTo>
                <a:lnTo>
                  <a:pt x="6468290" y="0"/>
                </a:lnTo>
                <a:lnTo>
                  <a:pt x="7796394" y="0"/>
                </a:lnTo>
                <a:lnTo>
                  <a:pt x="8376834" y="0"/>
                </a:lnTo>
                <a:lnTo>
                  <a:pt x="9704938" y="0"/>
                </a:lnTo>
                <a:lnTo>
                  <a:pt x="9704938" y="2"/>
                </a:lnTo>
                <a:lnTo>
                  <a:pt x="10283456" y="2"/>
                </a:lnTo>
                <a:lnTo>
                  <a:pt x="10863897" y="2"/>
                </a:lnTo>
                <a:lnTo>
                  <a:pt x="12191999" y="2"/>
                </a:lnTo>
                <a:lnTo>
                  <a:pt x="12191999" y="5166360"/>
                </a:lnTo>
                <a:lnTo>
                  <a:pt x="0" y="5166360"/>
                </a:lnTo>
                <a:lnTo>
                  <a:pt x="0" y="2604436"/>
                </a:lnTo>
                <a:lnTo>
                  <a:pt x="862341" y="743371"/>
                </a:lnTo>
                <a:lnTo>
                  <a:pt x="0" y="743371"/>
                </a:lnTo>
                <a:lnTo>
                  <a:pt x="0" y="742508"/>
                </a:lnTo>
                <a:lnTo>
                  <a:pt x="92826" y="742508"/>
                </a:lnTo>
                <a:lnTo>
                  <a:pt x="406486" y="742508"/>
                </a:lnTo>
                <a:lnTo>
                  <a:pt x="406486" y="742507"/>
                </a:lnTo>
                <a:lnTo>
                  <a:pt x="862741" y="742507"/>
                </a:lnTo>
                <a:lnTo>
                  <a:pt x="1206388" y="864"/>
                </a:lnTo>
                <a:lnTo>
                  <a:pt x="748500" y="864"/>
                </a:lnTo>
                <a:lnTo>
                  <a:pt x="0" y="864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479F5F2B-8B58-4140-AE6A-51F6C67B1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91641"/>
            <a:ext cx="971654" cy="2096979"/>
          </a:xfrm>
          <a:custGeom>
            <a:avLst/>
            <a:gdLst>
              <a:gd name="connsiteX0" fmla="*/ 0 w 971654"/>
              <a:gd name="connsiteY0" fmla="*/ 0 h 2096979"/>
              <a:gd name="connsiteX1" fmla="*/ 971654 w 971654"/>
              <a:gd name="connsiteY1" fmla="*/ 0 h 2096979"/>
              <a:gd name="connsiteX2" fmla="*/ 0 w 971654"/>
              <a:gd name="connsiteY2" fmla="*/ 2096979 h 2096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1654" h="2096979">
                <a:moveTo>
                  <a:pt x="0" y="0"/>
                </a:moveTo>
                <a:lnTo>
                  <a:pt x="971654" y="0"/>
                </a:lnTo>
                <a:lnTo>
                  <a:pt x="0" y="2096979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1C47BCA-730B-494E-9CE6-2154643B57B2}"/>
              </a:ext>
            </a:extLst>
          </p:cNvPr>
          <p:cNvSpPr txBox="1">
            <a:spLocks/>
          </p:cNvSpPr>
          <p:nvPr/>
        </p:nvSpPr>
        <p:spPr>
          <a:xfrm>
            <a:off x="1653363" y="1931857"/>
            <a:ext cx="9367204" cy="3049611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600" dirty="0"/>
              <a:t>Teach me, O </a:t>
            </a:r>
            <a:r>
              <a:rPr lang="en-US" sz="3600" cap="small" dirty="0"/>
              <a:t>Lord</a:t>
            </a:r>
            <a:r>
              <a:rPr lang="en-US" sz="3600" dirty="0"/>
              <a:t>, the way of your statutes,</a:t>
            </a:r>
            <a:br>
              <a:rPr lang="en-US" sz="3600" dirty="0"/>
            </a:br>
            <a:r>
              <a:rPr lang="en-US" sz="3600" dirty="0"/>
              <a:t>    and I will observe it to the end.</a:t>
            </a:r>
            <a:br>
              <a:rPr lang="en-US" sz="3600" dirty="0"/>
            </a:br>
            <a:r>
              <a:rPr lang="en-US" sz="3600" dirty="0"/>
              <a:t>Give me understanding, that I may keep your law</a:t>
            </a:r>
            <a:br>
              <a:rPr lang="en-US" sz="3600" dirty="0"/>
            </a:br>
            <a:r>
              <a:rPr lang="en-US" sz="3600" dirty="0"/>
              <a:t>    and observe it with my whole heart.</a:t>
            </a:r>
            <a:br>
              <a:rPr lang="en-US" sz="3600" dirty="0"/>
            </a:br>
            <a:r>
              <a:rPr lang="en-US" sz="3600" dirty="0"/>
              <a:t>Lead me in the path of your commandments,</a:t>
            </a:r>
            <a:br>
              <a:rPr lang="en-US" sz="3600" dirty="0"/>
            </a:br>
            <a:r>
              <a:rPr lang="en-US" sz="3600" dirty="0"/>
              <a:t>    for I delight in it.</a:t>
            </a:r>
          </a:p>
        </p:txBody>
      </p:sp>
    </p:spTree>
    <p:extLst>
      <p:ext uri="{BB962C8B-B14F-4D97-AF65-F5344CB8AC3E}">
        <p14:creationId xmlns:p14="http://schemas.microsoft.com/office/powerpoint/2010/main" val="384241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6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27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28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9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30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BE2DBFE-3D52-451F-B4AB-A12149096E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0" y="685800"/>
            <a:ext cx="2780271" cy="5105400"/>
          </a:xfrm>
        </p:spPr>
        <p:txBody>
          <a:bodyPr>
            <a:normAutofit/>
          </a:bodyPr>
          <a:lstStyle/>
          <a:p>
            <a:r>
              <a:rPr lang="en-US" sz="4000" b="1">
                <a:solidFill>
                  <a:srgbClr val="FFFFFF"/>
                </a:solidFill>
                <a:cs typeface="Calibri Light"/>
              </a:rPr>
              <a:t>What do you think?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9539594-0C6F-4BA9-B85D-5B2CA2104BA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99754570"/>
              </p:ext>
            </p:extLst>
          </p:nvPr>
        </p:nvGraphicFramePr>
        <p:xfrm>
          <a:off x="5010150" y="685800"/>
          <a:ext cx="6492875" cy="5105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262803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7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Human Relationality and Christian Morality</vt:lpstr>
      <vt:lpstr>PowerPoint Presentation</vt:lpstr>
      <vt:lpstr>PowerPoint Presentation</vt:lpstr>
      <vt:lpstr>Sin and Christian Morality </vt:lpstr>
      <vt:lpstr>PowerPoint Presentation</vt:lpstr>
      <vt:lpstr>Psalm 119:33-35</vt:lpstr>
      <vt:lpstr>What do you think?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248</cp:revision>
  <dcterms:created xsi:type="dcterms:W3CDTF">2021-07-26T17:28:19Z</dcterms:created>
  <dcterms:modified xsi:type="dcterms:W3CDTF">2021-08-04T14:36:29Z</dcterms:modified>
</cp:coreProperties>
</file>

<file path=docProps/thumbnail.jpeg>
</file>